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D96452-528A-0D4D-A10D-7925BDF37174}" type="doc">
      <dgm:prSet loTypeId="urn:microsoft.com/office/officeart/2005/8/layout/matrix1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49C2A40A-B0EB-254E-8E84-D4130587B835}">
      <dgm:prSet/>
      <dgm:spPr/>
      <dgm:t>
        <a:bodyPr/>
        <a:lstStyle/>
        <a:p>
          <a:pPr rtl="0"/>
          <a:r>
            <a:rPr lang="en-US" smtClean="0"/>
            <a:t>Key considerations</a:t>
          </a:r>
          <a:endParaRPr lang="en-US"/>
        </a:p>
      </dgm:t>
    </dgm:pt>
    <dgm:pt modelId="{CED88EED-1BB1-7F45-9C11-96D1EA22F644}" type="parTrans" cxnId="{F81BF4DA-4A36-184B-B4B2-FB5CAE93C99E}">
      <dgm:prSet/>
      <dgm:spPr/>
      <dgm:t>
        <a:bodyPr/>
        <a:lstStyle/>
        <a:p>
          <a:endParaRPr lang="en-US"/>
        </a:p>
      </dgm:t>
    </dgm:pt>
    <dgm:pt modelId="{EFB93A21-7B60-E544-8B2A-F31AD894E452}" type="sibTrans" cxnId="{F81BF4DA-4A36-184B-B4B2-FB5CAE93C99E}">
      <dgm:prSet/>
      <dgm:spPr/>
      <dgm:t>
        <a:bodyPr/>
        <a:lstStyle/>
        <a:p>
          <a:endParaRPr lang="en-US"/>
        </a:p>
      </dgm:t>
    </dgm:pt>
    <dgm:pt modelId="{7F43F2FC-C1FF-7349-8038-268C8637258D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Strengths</a:t>
          </a:r>
          <a:endParaRPr lang="en-US" dirty="0">
            <a:latin typeface="Arial"/>
            <a:cs typeface="Arial"/>
          </a:endParaRPr>
        </a:p>
      </dgm:t>
    </dgm:pt>
    <dgm:pt modelId="{3F5E18B2-48A8-834D-A960-C294536B39FC}" type="parTrans" cxnId="{D4806A95-3D4B-F24D-B041-E165E99A8646}">
      <dgm:prSet/>
      <dgm:spPr/>
      <dgm:t>
        <a:bodyPr/>
        <a:lstStyle/>
        <a:p>
          <a:endParaRPr lang="en-US"/>
        </a:p>
      </dgm:t>
    </dgm:pt>
    <dgm:pt modelId="{E7254FD0-32ED-D74E-AA27-5CEAEF828C10}" type="sibTrans" cxnId="{D4806A95-3D4B-F24D-B041-E165E99A8646}">
      <dgm:prSet/>
      <dgm:spPr/>
      <dgm:t>
        <a:bodyPr/>
        <a:lstStyle/>
        <a:p>
          <a:endParaRPr lang="en-US"/>
        </a:p>
      </dgm:t>
    </dgm:pt>
    <dgm:pt modelId="{B3FD5C6F-4F63-6C44-A421-E894D61724A4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Greater understanding of UAL processes</a:t>
          </a:r>
          <a:endParaRPr lang="en-US" dirty="0">
            <a:latin typeface="Arial"/>
            <a:cs typeface="Arial"/>
          </a:endParaRPr>
        </a:p>
      </dgm:t>
    </dgm:pt>
    <dgm:pt modelId="{25817988-410B-CD4C-BCCF-6CB19BA08153}" type="parTrans" cxnId="{DA8F6DEF-4BFF-8346-95F6-DB1EF958CB22}">
      <dgm:prSet/>
      <dgm:spPr/>
      <dgm:t>
        <a:bodyPr/>
        <a:lstStyle/>
        <a:p>
          <a:endParaRPr lang="en-US"/>
        </a:p>
      </dgm:t>
    </dgm:pt>
    <dgm:pt modelId="{7418762C-07FA-5B4E-8AA9-8B55DCE10A98}" type="sibTrans" cxnId="{DA8F6DEF-4BFF-8346-95F6-DB1EF958CB22}">
      <dgm:prSet/>
      <dgm:spPr/>
      <dgm:t>
        <a:bodyPr/>
        <a:lstStyle/>
        <a:p>
          <a:endParaRPr lang="en-US"/>
        </a:p>
      </dgm:t>
    </dgm:pt>
    <dgm:pt modelId="{35CF265B-2E1A-964B-A48D-FFC26B80FAC9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Integration between year groups</a:t>
          </a:r>
          <a:endParaRPr lang="en-US" dirty="0">
            <a:latin typeface="Arial"/>
            <a:cs typeface="Arial"/>
          </a:endParaRPr>
        </a:p>
      </dgm:t>
    </dgm:pt>
    <dgm:pt modelId="{CA909E4B-8080-F54F-98AB-8666965F9862}" type="parTrans" cxnId="{1DA361B8-D78C-DC49-A6B7-1B34AE87DE4F}">
      <dgm:prSet/>
      <dgm:spPr/>
      <dgm:t>
        <a:bodyPr/>
        <a:lstStyle/>
        <a:p>
          <a:endParaRPr lang="en-US"/>
        </a:p>
      </dgm:t>
    </dgm:pt>
    <dgm:pt modelId="{4110DB05-1DF0-FD4F-8950-A44F089C7A49}" type="sibTrans" cxnId="{1DA361B8-D78C-DC49-A6B7-1B34AE87DE4F}">
      <dgm:prSet/>
      <dgm:spPr/>
      <dgm:t>
        <a:bodyPr/>
        <a:lstStyle/>
        <a:p>
          <a:endParaRPr lang="en-US"/>
        </a:p>
      </dgm:t>
    </dgm:pt>
    <dgm:pt modelId="{5AF89B0F-D206-3A48-9B5B-A6BF6A613DF8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Weaknesses</a:t>
          </a:r>
          <a:endParaRPr lang="en-US" dirty="0">
            <a:latin typeface="Arial"/>
            <a:cs typeface="Arial"/>
          </a:endParaRPr>
        </a:p>
      </dgm:t>
    </dgm:pt>
    <dgm:pt modelId="{6B64A968-E5B0-D643-94FA-13E0E568E0EF}" type="parTrans" cxnId="{DE37911D-7026-8044-BB7B-246B8E909CFF}">
      <dgm:prSet/>
      <dgm:spPr/>
      <dgm:t>
        <a:bodyPr/>
        <a:lstStyle/>
        <a:p>
          <a:endParaRPr lang="en-US"/>
        </a:p>
      </dgm:t>
    </dgm:pt>
    <dgm:pt modelId="{1CABBCC7-32A6-1740-8852-1725AE0BB58E}" type="sibTrans" cxnId="{DE37911D-7026-8044-BB7B-246B8E909CFF}">
      <dgm:prSet/>
      <dgm:spPr/>
      <dgm:t>
        <a:bodyPr/>
        <a:lstStyle/>
        <a:p>
          <a:endParaRPr lang="en-US"/>
        </a:p>
      </dgm:t>
    </dgm:pt>
    <dgm:pt modelId="{E096EF3B-C0CD-1846-B409-E7690444A934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Crossing the mentee/ mentor boundaries</a:t>
          </a:r>
          <a:endParaRPr lang="en-US" dirty="0">
            <a:latin typeface="Arial"/>
            <a:cs typeface="Arial"/>
          </a:endParaRPr>
        </a:p>
      </dgm:t>
    </dgm:pt>
    <dgm:pt modelId="{6970A18A-F8C5-A443-96EA-65736DE904F5}" type="parTrans" cxnId="{CD3F9728-0279-554D-BC57-C6BF0AE86094}">
      <dgm:prSet/>
      <dgm:spPr/>
      <dgm:t>
        <a:bodyPr/>
        <a:lstStyle/>
        <a:p>
          <a:endParaRPr lang="en-US"/>
        </a:p>
      </dgm:t>
    </dgm:pt>
    <dgm:pt modelId="{8F9B5012-2DF7-2E45-80C8-48D20F53F106}" type="sibTrans" cxnId="{CD3F9728-0279-554D-BC57-C6BF0AE86094}">
      <dgm:prSet/>
      <dgm:spPr/>
      <dgm:t>
        <a:bodyPr/>
        <a:lstStyle/>
        <a:p>
          <a:endParaRPr lang="en-US"/>
        </a:p>
      </dgm:t>
    </dgm:pt>
    <dgm:pt modelId="{0731A9D9-1E12-0A43-BB24-3C0A41D57B82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Difficult to obtain feedback</a:t>
          </a:r>
          <a:endParaRPr lang="en-US" dirty="0">
            <a:latin typeface="Arial"/>
            <a:cs typeface="Arial"/>
          </a:endParaRPr>
        </a:p>
      </dgm:t>
    </dgm:pt>
    <dgm:pt modelId="{9A703036-1F27-CA4A-9679-54AC5AC5121C}" type="parTrans" cxnId="{8680EF59-6C99-1743-BA8F-4F33004614C7}">
      <dgm:prSet/>
      <dgm:spPr/>
      <dgm:t>
        <a:bodyPr/>
        <a:lstStyle/>
        <a:p>
          <a:endParaRPr lang="en-US"/>
        </a:p>
      </dgm:t>
    </dgm:pt>
    <dgm:pt modelId="{C4516E5C-6BF3-BC4B-8931-E0A203AF2AE0}" type="sibTrans" cxnId="{8680EF59-6C99-1743-BA8F-4F33004614C7}">
      <dgm:prSet/>
      <dgm:spPr/>
      <dgm:t>
        <a:bodyPr/>
        <a:lstStyle/>
        <a:p>
          <a:endParaRPr lang="en-US"/>
        </a:p>
      </dgm:t>
    </dgm:pt>
    <dgm:pt modelId="{6E4E34F3-7D27-524B-8BEE-E3B503C254AE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Timing + availability of mentee/mentor</a:t>
          </a:r>
          <a:endParaRPr lang="en-US" dirty="0">
            <a:latin typeface="Arial"/>
            <a:cs typeface="Arial"/>
          </a:endParaRPr>
        </a:p>
      </dgm:t>
    </dgm:pt>
    <dgm:pt modelId="{CF9788AB-564B-A44C-9704-D5916C2F1207}" type="parTrans" cxnId="{370A0DFB-0D3F-374B-BBDE-96E8EDF5D65E}">
      <dgm:prSet/>
      <dgm:spPr/>
      <dgm:t>
        <a:bodyPr/>
        <a:lstStyle/>
        <a:p>
          <a:endParaRPr lang="en-US"/>
        </a:p>
      </dgm:t>
    </dgm:pt>
    <dgm:pt modelId="{AA09B5A5-38DF-6D4D-9689-63DDA6FFEC92}" type="sibTrans" cxnId="{370A0DFB-0D3F-374B-BBDE-96E8EDF5D65E}">
      <dgm:prSet/>
      <dgm:spPr/>
      <dgm:t>
        <a:bodyPr/>
        <a:lstStyle/>
        <a:p>
          <a:endParaRPr lang="en-US"/>
        </a:p>
      </dgm:t>
    </dgm:pt>
    <dgm:pt modelId="{6F887CE2-3453-9546-BB73-2DEF2895BDB6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Opportunities</a:t>
          </a:r>
          <a:endParaRPr lang="en-US" dirty="0">
            <a:latin typeface="Arial"/>
            <a:cs typeface="Arial"/>
          </a:endParaRPr>
        </a:p>
      </dgm:t>
    </dgm:pt>
    <dgm:pt modelId="{956AC435-A4F8-3B42-B761-1362BFEF6033}" type="parTrans" cxnId="{6903C71E-9C98-D441-B476-780B0F54A0B6}">
      <dgm:prSet/>
      <dgm:spPr/>
    </dgm:pt>
    <dgm:pt modelId="{8B36A859-8619-7848-B8EC-E784588B7AFE}" type="sibTrans" cxnId="{6903C71E-9C98-D441-B476-780B0F54A0B6}">
      <dgm:prSet/>
      <dgm:spPr/>
    </dgm:pt>
    <dgm:pt modelId="{25BA91AF-B2CC-BE47-BDD5-C216EE6C4652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Application of theory to practice</a:t>
          </a:r>
          <a:endParaRPr lang="en-US" dirty="0">
            <a:latin typeface="Arial"/>
            <a:cs typeface="Arial"/>
          </a:endParaRPr>
        </a:p>
      </dgm:t>
    </dgm:pt>
    <dgm:pt modelId="{B608ACEE-725A-5045-807B-AF8AD00BF85E}" type="parTrans" cxnId="{A9CB2E44-6447-B743-BDDB-3E5FD3833874}">
      <dgm:prSet/>
      <dgm:spPr/>
    </dgm:pt>
    <dgm:pt modelId="{1AE94F0A-0341-AB4A-8A0C-0D0A5CF494E9}" type="sibTrans" cxnId="{A9CB2E44-6447-B743-BDDB-3E5FD3833874}">
      <dgm:prSet/>
      <dgm:spPr/>
    </dgm:pt>
    <dgm:pt modelId="{4847DFB0-2FE1-7649-9E6D-22A29A4F57A8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Reinforced effectiveness of the reflective process</a:t>
          </a:r>
          <a:endParaRPr lang="en-US" dirty="0">
            <a:latin typeface="Arial"/>
            <a:cs typeface="Arial"/>
          </a:endParaRPr>
        </a:p>
      </dgm:t>
    </dgm:pt>
    <dgm:pt modelId="{EDF98E4E-0FF0-8B45-8E0A-089F7FB24DEC}" type="parTrans" cxnId="{BFC395AC-A3F8-DD48-B7C8-EEE1F0740212}">
      <dgm:prSet/>
      <dgm:spPr/>
    </dgm:pt>
    <dgm:pt modelId="{70563317-D10B-8B47-8226-434387FB2595}" type="sibTrans" cxnId="{BFC395AC-A3F8-DD48-B7C8-EEE1F0740212}">
      <dgm:prSet/>
      <dgm:spPr/>
    </dgm:pt>
    <dgm:pt modelId="{4A64151A-6988-E94F-9AC8-4D9FCD409238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Threats</a:t>
          </a:r>
          <a:endParaRPr lang="en-US" dirty="0">
            <a:latin typeface="Arial"/>
            <a:cs typeface="Arial"/>
          </a:endParaRPr>
        </a:p>
      </dgm:t>
    </dgm:pt>
    <dgm:pt modelId="{34B1B900-D916-9948-93CB-1BACD6AA3765}" type="parTrans" cxnId="{E4D9E314-D879-3D4C-84B1-1B46AD8578AE}">
      <dgm:prSet/>
      <dgm:spPr/>
    </dgm:pt>
    <dgm:pt modelId="{DBE45856-0F89-064C-BCE0-5199504A2FDC}" type="sibTrans" cxnId="{E4D9E314-D879-3D4C-84B1-1B46AD8578AE}">
      <dgm:prSet/>
      <dgm:spPr/>
    </dgm:pt>
    <dgm:pt modelId="{28AF34E3-7621-1E45-9E27-D8EFEBF1DE65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Pressure on the mentor to ensure the mentee succeeded</a:t>
          </a:r>
          <a:endParaRPr lang="en-US" dirty="0">
            <a:latin typeface="Arial"/>
            <a:cs typeface="Arial"/>
          </a:endParaRPr>
        </a:p>
      </dgm:t>
    </dgm:pt>
    <dgm:pt modelId="{EEA5A86E-4FC5-3646-A8AE-6EAB15E6D4D8}" type="parTrans" cxnId="{686F9018-DE13-644F-AD26-1AC4877EA813}">
      <dgm:prSet/>
      <dgm:spPr/>
    </dgm:pt>
    <dgm:pt modelId="{B1F18336-B869-8F44-9939-97C991913455}" type="sibTrans" cxnId="{686F9018-DE13-644F-AD26-1AC4877EA813}">
      <dgm:prSet/>
      <dgm:spPr/>
    </dgm:pt>
    <dgm:pt modelId="{D991C856-F84F-DE45-9FAE-504D1A1E4BED}">
      <dgm:prSet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Mentees not committed</a:t>
          </a:r>
          <a:endParaRPr lang="en-US" dirty="0">
            <a:latin typeface="Arial"/>
            <a:cs typeface="Arial"/>
          </a:endParaRPr>
        </a:p>
      </dgm:t>
    </dgm:pt>
    <dgm:pt modelId="{7DD00748-9CED-B049-9753-488597979BA8}" type="parTrans" cxnId="{3C995448-CB6F-E44F-B873-FA7D3C598C21}">
      <dgm:prSet/>
      <dgm:spPr/>
    </dgm:pt>
    <dgm:pt modelId="{189EB0AE-4A2B-FA4E-AB09-4E09B11298F1}" type="sibTrans" cxnId="{3C995448-CB6F-E44F-B873-FA7D3C598C21}">
      <dgm:prSet/>
      <dgm:spPr/>
    </dgm:pt>
    <dgm:pt modelId="{22092F0A-3EE6-964C-BD1F-2887A5205EBD}" type="pres">
      <dgm:prSet presAssocID="{9ED96452-528A-0D4D-A10D-7925BDF3717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AF784F9-B0B0-EE47-9430-D5BA019294B0}" type="pres">
      <dgm:prSet presAssocID="{9ED96452-528A-0D4D-A10D-7925BDF37174}" presName="matrix" presStyleCnt="0"/>
      <dgm:spPr/>
    </dgm:pt>
    <dgm:pt modelId="{56B4E784-C422-F645-B162-DCA722656E3D}" type="pres">
      <dgm:prSet presAssocID="{9ED96452-528A-0D4D-A10D-7925BDF37174}" presName="tile1" presStyleLbl="node1" presStyleIdx="0" presStyleCnt="4"/>
      <dgm:spPr/>
      <dgm:t>
        <a:bodyPr/>
        <a:lstStyle/>
        <a:p>
          <a:endParaRPr lang="en-US"/>
        </a:p>
      </dgm:t>
    </dgm:pt>
    <dgm:pt modelId="{A143D9EB-898C-8D4A-9149-BEC74D111F62}" type="pres">
      <dgm:prSet presAssocID="{9ED96452-528A-0D4D-A10D-7925BDF3717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F32E7C-4874-C248-A545-4C557E59CEE5}" type="pres">
      <dgm:prSet presAssocID="{9ED96452-528A-0D4D-A10D-7925BDF37174}" presName="tile2" presStyleLbl="node1" presStyleIdx="1" presStyleCnt="4"/>
      <dgm:spPr/>
      <dgm:t>
        <a:bodyPr/>
        <a:lstStyle/>
        <a:p>
          <a:endParaRPr lang="en-US"/>
        </a:p>
      </dgm:t>
    </dgm:pt>
    <dgm:pt modelId="{F2D76A23-FDB5-FB4F-A7B5-F2F124B5AA8D}" type="pres">
      <dgm:prSet presAssocID="{9ED96452-528A-0D4D-A10D-7925BDF3717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B45342-7706-1D47-BB28-705626E4B2EC}" type="pres">
      <dgm:prSet presAssocID="{9ED96452-528A-0D4D-A10D-7925BDF37174}" presName="tile3" presStyleLbl="node1" presStyleIdx="2" presStyleCnt="4"/>
      <dgm:spPr/>
      <dgm:t>
        <a:bodyPr/>
        <a:lstStyle/>
        <a:p>
          <a:endParaRPr lang="en-US"/>
        </a:p>
      </dgm:t>
    </dgm:pt>
    <dgm:pt modelId="{C7E6704B-DA1B-154F-8EA6-C0FECE43A39D}" type="pres">
      <dgm:prSet presAssocID="{9ED96452-528A-0D4D-A10D-7925BDF3717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CCAE1F-8130-084F-A2C1-258A4CD187C9}" type="pres">
      <dgm:prSet presAssocID="{9ED96452-528A-0D4D-A10D-7925BDF37174}" presName="tile4" presStyleLbl="node1" presStyleIdx="3" presStyleCnt="4"/>
      <dgm:spPr/>
      <dgm:t>
        <a:bodyPr/>
        <a:lstStyle/>
        <a:p>
          <a:endParaRPr lang="en-US"/>
        </a:p>
      </dgm:t>
    </dgm:pt>
    <dgm:pt modelId="{6948A0C5-6241-2A4D-AB9F-A29700AC5EB8}" type="pres">
      <dgm:prSet presAssocID="{9ED96452-528A-0D4D-A10D-7925BDF3717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A77007-7717-9240-AAF4-B40D75C33879}" type="pres">
      <dgm:prSet presAssocID="{9ED96452-528A-0D4D-A10D-7925BDF3717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0D8E706E-C4DE-0C40-AEAF-3AEE89F32BB0}" type="presOf" srcId="{6F887CE2-3453-9546-BB73-2DEF2895BDB6}" destId="{C7B45342-7706-1D47-BB28-705626E4B2EC}" srcOrd="0" destOrd="0" presId="urn:microsoft.com/office/officeart/2005/8/layout/matrix1"/>
    <dgm:cxn modelId="{9E97BD4D-D3F6-A04A-990A-8A05D94CFBEF}" type="presOf" srcId="{28AF34E3-7621-1E45-9E27-D8EFEBF1DE65}" destId="{6948A0C5-6241-2A4D-AB9F-A29700AC5EB8}" srcOrd="1" destOrd="1" presId="urn:microsoft.com/office/officeart/2005/8/layout/matrix1"/>
    <dgm:cxn modelId="{5DBFDD0A-90B9-534E-8450-1010DD214664}" type="presOf" srcId="{0731A9D9-1E12-0A43-BB24-3C0A41D57B82}" destId="{09F32E7C-4874-C248-A545-4C557E59CEE5}" srcOrd="0" destOrd="2" presId="urn:microsoft.com/office/officeart/2005/8/layout/matrix1"/>
    <dgm:cxn modelId="{D21CBB03-4864-3642-9B27-01DD724F9BF1}" type="presOf" srcId="{35CF265B-2E1A-964B-A48D-FFC26B80FAC9}" destId="{56B4E784-C422-F645-B162-DCA722656E3D}" srcOrd="0" destOrd="2" presId="urn:microsoft.com/office/officeart/2005/8/layout/matrix1"/>
    <dgm:cxn modelId="{B1EDC435-742C-954C-870C-E63568FEBA58}" type="presOf" srcId="{4A64151A-6988-E94F-9AC8-4D9FCD409238}" destId="{9BCCAE1F-8130-084F-A2C1-258A4CD187C9}" srcOrd="0" destOrd="0" presId="urn:microsoft.com/office/officeart/2005/8/layout/matrix1"/>
    <dgm:cxn modelId="{33FC095C-DE8A-5940-8576-72ECA661072F}" type="presOf" srcId="{6E4E34F3-7D27-524B-8BEE-E3B503C254AE}" destId="{F2D76A23-FDB5-FB4F-A7B5-F2F124B5AA8D}" srcOrd="1" destOrd="3" presId="urn:microsoft.com/office/officeart/2005/8/layout/matrix1"/>
    <dgm:cxn modelId="{F6E4B468-D302-0245-AC86-5FF95235C039}" type="presOf" srcId="{49C2A40A-B0EB-254E-8E84-D4130587B835}" destId="{76A77007-7717-9240-AAF4-B40D75C33879}" srcOrd="0" destOrd="0" presId="urn:microsoft.com/office/officeart/2005/8/layout/matrix1"/>
    <dgm:cxn modelId="{91AD168F-FBAF-B14B-BC6A-13867F69628D}" type="presOf" srcId="{5AF89B0F-D206-3A48-9B5B-A6BF6A613DF8}" destId="{F2D76A23-FDB5-FB4F-A7B5-F2F124B5AA8D}" srcOrd="1" destOrd="0" presId="urn:microsoft.com/office/officeart/2005/8/layout/matrix1"/>
    <dgm:cxn modelId="{48072F6E-9CB5-EB4F-8991-2156D1509C6A}" type="presOf" srcId="{E096EF3B-C0CD-1846-B409-E7690444A934}" destId="{F2D76A23-FDB5-FB4F-A7B5-F2F124B5AA8D}" srcOrd="1" destOrd="1" presId="urn:microsoft.com/office/officeart/2005/8/layout/matrix1"/>
    <dgm:cxn modelId="{D229F875-708B-9149-BACF-5691C8554A36}" type="presOf" srcId="{4A64151A-6988-E94F-9AC8-4D9FCD409238}" destId="{6948A0C5-6241-2A4D-AB9F-A29700AC5EB8}" srcOrd="1" destOrd="0" presId="urn:microsoft.com/office/officeart/2005/8/layout/matrix1"/>
    <dgm:cxn modelId="{CD3F9728-0279-554D-BC57-C6BF0AE86094}" srcId="{5AF89B0F-D206-3A48-9B5B-A6BF6A613DF8}" destId="{E096EF3B-C0CD-1846-B409-E7690444A934}" srcOrd="0" destOrd="0" parTransId="{6970A18A-F8C5-A443-96EA-65736DE904F5}" sibTransId="{8F9B5012-2DF7-2E45-80C8-48D20F53F106}"/>
    <dgm:cxn modelId="{E4D9E314-D879-3D4C-84B1-1B46AD8578AE}" srcId="{49C2A40A-B0EB-254E-8E84-D4130587B835}" destId="{4A64151A-6988-E94F-9AC8-4D9FCD409238}" srcOrd="3" destOrd="0" parTransId="{34B1B900-D916-9948-93CB-1BACD6AA3765}" sibTransId="{DBE45856-0F89-064C-BCE0-5199504A2FDC}"/>
    <dgm:cxn modelId="{ECFD9685-3B38-1E46-82DF-965A6DECCBE0}" type="presOf" srcId="{25BA91AF-B2CC-BE47-BDD5-C216EE6C4652}" destId="{C7E6704B-DA1B-154F-8EA6-C0FECE43A39D}" srcOrd="1" destOrd="1" presId="urn:microsoft.com/office/officeart/2005/8/layout/matrix1"/>
    <dgm:cxn modelId="{686F9018-DE13-644F-AD26-1AC4877EA813}" srcId="{4A64151A-6988-E94F-9AC8-4D9FCD409238}" destId="{28AF34E3-7621-1E45-9E27-D8EFEBF1DE65}" srcOrd="0" destOrd="0" parTransId="{EEA5A86E-4FC5-3646-A8AE-6EAB15E6D4D8}" sibTransId="{B1F18336-B869-8F44-9939-97C991913455}"/>
    <dgm:cxn modelId="{51772C65-DA49-EB44-A6F0-66D4F7181B61}" type="presOf" srcId="{D991C856-F84F-DE45-9FAE-504D1A1E4BED}" destId="{6948A0C5-6241-2A4D-AB9F-A29700AC5EB8}" srcOrd="1" destOrd="2" presId="urn:microsoft.com/office/officeart/2005/8/layout/matrix1"/>
    <dgm:cxn modelId="{3C995448-CB6F-E44F-B873-FA7D3C598C21}" srcId="{4A64151A-6988-E94F-9AC8-4D9FCD409238}" destId="{D991C856-F84F-DE45-9FAE-504D1A1E4BED}" srcOrd="1" destOrd="0" parTransId="{7DD00748-9CED-B049-9753-488597979BA8}" sibTransId="{189EB0AE-4A2B-FA4E-AB09-4E09B11298F1}"/>
    <dgm:cxn modelId="{D1F1AD32-0BD5-AA43-9C21-73B4B3EF68DF}" type="presOf" srcId="{4847DFB0-2FE1-7649-9E6D-22A29A4F57A8}" destId="{C7E6704B-DA1B-154F-8EA6-C0FECE43A39D}" srcOrd="1" destOrd="2" presId="urn:microsoft.com/office/officeart/2005/8/layout/matrix1"/>
    <dgm:cxn modelId="{11AD0E7B-9563-8644-AD49-DDE4378CA5FF}" type="presOf" srcId="{B3FD5C6F-4F63-6C44-A421-E894D61724A4}" destId="{56B4E784-C422-F645-B162-DCA722656E3D}" srcOrd="0" destOrd="1" presId="urn:microsoft.com/office/officeart/2005/8/layout/matrix1"/>
    <dgm:cxn modelId="{22E71F07-D52D-6046-A8CD-A653CDE76BC2}" type="presOf" srcId="{6E4E34F3-7D27-524B-8BEE-E3B503C254AE}" destId="{09F32E7C-4874-C248-A545-4C557E59CEE5}" srcOrd="0" destOrd="3" presId="urn:microsoft.com/office/officeart/2005/8/layout/matrix1"/>
    <dgm:cxn modelId="{94E3AE6E-C9CB-464F-8D3E-A69AB105BF6F}" type="presOf" srcId="{6F887CE2-3453-9546-BB73-2DEF2895BDB6}" destId="{C7E6704B-DA1B-154F-8EA6-C0FECE43A39D}" srcOrd="1" destOrd="0" presId="urn:microsoft.com/office/officeart/2005/8/layout/matrix1"/>
    <dgm:cxn modelId="{A9CB2E44-6447-B743-BDDB-3E5FD3833874}" srcId="{6F887CE2-3453-9546-BB73-2DEF2895BDB6}" destId="{25BA91AF-B2CC-BE47-BDD5-C216EE6C4652}" srcOrd="0" destOrd="0" parTransId="{B608ACEE-725A-5045-807B-AF8AD00BF85E}" sibTransId="{1AE94F0A-0341-AB4A-8A0C-0D0A5CF494E9}"/>
    <dgm:cxn modelId="{DA8F6DEF-4BFF-8346-95F6-DB1EF958CB22}" srcId="{7F43F2FC-C1FF-7349-8038-268C8637258D}" destId="{B3FD5C6F-4F63-6C44-A421-E894D61724A4}" srcOrd="0" destOrd="0" parTransId="{25817988-410B-CD4C-BCCF-6CB19BA08153}" sibTransId="{7418762C-07FA-5B4E-8AA9-8B55DCE10A98}"/>
    <dgm:cxn modelId="{46155F44-60B1-924D-A8FF-585B08378B2B}" type="presOf" srcId="{28AF34E3-7621-1E45-9E27-D8EFEBF1DE65}" destId="{9BCCAE1F-8130-084F-A2C1-258A4CD187C9}" srcOrd="0" destOrd="1" presId="urn:microsoft.com/office/officeart/2005/8/layout/matrix1"/>
    <dgm:cxn modelId="{F81BF4DA-4A36-184B-B4B2-FB5CAE93C99E}" srcId="{9ED96452-528A-0D4D-A10D-7925BDF37174}" destId="{49C2A40A-B0EB-254E-8E84-D4130587B835}" srcOrd="0" destOrd="0" parTransId="{CED88EED-1BB1-7F45-9C11-96D1EA22F644}" sibTransId="{EFB93A21-7B60-E544-8B2A-F31AD894E452}"/>
    <dgm:cxn modelId="{437D28A7-618C-9044-AD7D-6BEFDD6CAF75}" type="presOf" srcId="{0731A9D9-1E12-0A43-BB24-3C0A41D57B82}" destId="{F2D76A23-FDB5-FB4F-A7B5-F2F124B5AA8D}" srcOrd="1" destOrd="2" presId="urn:microsoft.com/office/officeart/2005/8/layout/matrix1"/>
    <dgm:cxn modelId="{112E81BC-2AEC-AB48-9A9E-B1C41688CF8B}" type="presOf" srcId="{5AF89B0F-D206-3A48-9B5B-A6BF6A613DF8}" destId="{09F32E7C-4874-C248-A545-4C557E59CEE5}" srcOrd="0" destOrd="0" presId="urn:microsoft.com/office/officeart/2005/8/layout/matrix1"/>
    <dgm:cxn modelId="{61F27A15-55B1-B348-A00F-A84CAD21F64B}" type="presOf" srcId="{25BA91AF-B2CC-BE47-BDD5-C216EE6C4652}" destId="{C7B45342-7706-1D47-BB28-705626E4B2EC}" srcOrd="0" destOrd="1" presId="urn:microsoft.com/office/officeart/2005/8/layout/matrix1"/>
    <dgm:cxn modelId="{B91BC123-1100-E841-82FB-21DE02137855}" type="presOf" srcId="{35CF265B-2E1A-964B-A48D-FFC26B80FAC9}" destId="{A143D9EB-898C-8D4A-9149-BEC74D111F62}" srcOrd="1" destOrd="2" presId="urn:microsoft.com/office/officeart/2005/8/layout/matrix1"/>
    <dgm:cxn modelId="{3D3469DA-888C-F14D-8EC8-FE1A79343883}" type="presOf" srcId="{7F43F2FC-C1FF-7349-8038-268C8637258D}" destId="{56B4E784-C422-F645-B162-DCA722656E3D}" srcOrd="0" destOrd="0" presId="urn:microsoft.com/office/officeart/2005/8/layout/matrix1"/>
    <dgm:cxn modelId="{30312C3A-3FA9-FE4E-A3E3-25E57EE42975}" type="presOf" srcId="{9ED96452-528A-0D4D-A10D-7925BDF37174}" destId="{22092F0A-3EE6-964C-BD1F-2887A5205EBD}" srcOrd="0" destOrd="0" presId="urn:microsoft.com/office/officeart/2005/8/layout/matrix1"/>
    <dgm:cxn modelId="{370A0DFB-0D3F-374B-BBDE-96E8EDF5D65E}" srcId="{5AF89B0F-D206-3A48-9B5B-A6BF6A613DF8}" destId="{6E4E34F3-7D27-524B-8BEE-E3B503C254AE}" srcOrd="2" destOrd="0" parTransId="{CF9788AB-564B-A44C-9704-D5916C2F1207}" sibTransId="{AA09B5A5-38DF-6D4D-9689-63DDA6FFEC92}"/>
    <dgm:cxn modelId="{092757DF-539B-1E47-AA7F-D2CF8DFA35BA}" type="presOf" srcId="{B3FD5C6F-4F63-6C44-A421-E894D61724A4}" destId="{A143D9EB-898C-8D4A-9149-BEC74D111F62}" srcOrd="1" destOrd="1" presId="urn:microsoft.com/office/officeart/2005/8/layout/matrix1"/>
    <dgm:cxn modelId="{A69616FD-6437-4447-8CEB-70CE85127E1F}" type="presOf" srcId="{4847DFB0-2FE1-7649-9E6D-22A29A4F57A8}" destId="{C7B45342-7706-1D47-BB28-705626E4B2EC}" srcOrd="0" destOrd="2" presId="urn:microsoft.com/office/officeart/2005/8/layout/matrix1"/>
    <dgm:cxn modelId="{6903C71E-9C98-D441-B476-780B0F54A0B6}" srcId="{49C2A40A-B0EB-254E-8E84-D4130587B835}" destId="{6F887CE2-3453-9546-BB73-2DEF2895BDB6}" srcOrd="2" destOrd="0" parTransId="{956AC435-A4F8-3B42-B761-1362BFEF6033}" sibTransId="{8B36A859-8619-7848-B8EC-E784588B7AFE}"/>
    <dgm:cxn modelId="{8680EF59-6C99-1743-BA8F-4F33004614C7}" srcId="{5AF89B0F-D206-3A48-9B5B-A6BF6A613DF8}" destId="{0731A9D9-1E12-0A43-BB24-3C0A41D57B82}" srcOrd="1" destOrd="0" parTransId="{9A703036-1F27-CA4A-9679-54AC5AC5121C}" sibTransId="{C4516E5C-6BF3-BC4B-8931-E0A203AF2AE0}"/>
    <dgm:cxn modelId="{D4806A95-3D4B-F24D-B041-E165E99A8646}" srcId="{49C2A40A-B0EB-254E-8E84-D4130587B835}" destId="{7F43F2FC-C1FF-7349-8038-268C8637258D}" srcOrd="0" destOrd="0" parTransId="{3F5E18B2-48A8-834D-A960-C294536B39FC}" sibTransId="{E7254FD0-32ED-D74E-AA27-5CEAEF828C10}"/>
    <dgm:cxn modelId="{DE37911D-7026-8044-BB7B-246B8E909CFF}" srcId="{49C2A40A-B0EB-254E-8E84-D4130587B835}" destId="{5AF89B0F-D206-3A48-9B5B-A6BF6A613DF8}" srcOrd="1" destOrd="0" parTransId="{6B64A968-E5B0-D643-94FA-13E0E568E0EF}" sibTransId="{1CABBCC7-32A6-1740-8852-1725AE0BB58E}"/>
    <dgm:cxn modelId="{1DA361B8-D78C-DC49-A6B7-1B34AE87DE4F}" srcId="{7F43F2FC-C1FF-7349-8038-268C8637258D}" destId="{35CF265B-2E1A-964B-A48D-FFC26B80FAC9}" srcOrd="1" destOrd="0" parTransId="{CA909E4B-8080-F54F-98AB-8666965F9862}" sibTransId="{4110DB05-1DF0-FD4F-8950-A44F089C7A49}"/>
    <dgm:cxn modelId="{801C63E4-6CFC-5649-AED8-9FD2C9E9E76F}" type="presOf" srcId="{D991C856-F84F-DE45-9FAE-504D1A1E4BED}" destId="{9BCCAE1F-8130-084F-A2C1-258A4CD187C9}" srcOrd="0" destOrd="2" presId="urn:microsoft.com/office/officeart/2005/8/layout/matrix1"/>
    <dgm:cxn modelId="{BFC395AC-A3F8-DD48-B7C8-EEE1F0740212}" srcId="{6F887CE2-3453-9546-BB73-2DEF2895BDB6}" destId="{4847DFB0-2FE1-7649-9E6D-22A29A4F57A8}" srcOrd="1" destOrd="0" parTransId="{EDF98E4E-0FF0-8B45-8E0A-089F7FB24DEC}" sibTransId="{70563317-D10B-8B47-8226-434387FB2595}"/>
    <dgm:cxn modelId="{94ADF0EF-B022-F040-8581-E00F57B641B4}" type="presOf" srcId="{7F43F2FC-C1FF-7349-8038-268C8637258D}" destId="{A143D9EB-898C-8D4A-9149-BEC74D111F62}" srcOrd="1" destOrd="0" presId="urn:microsoft.com/office/officeart/2005/8/layout/matrix1"/>
    <dgm:cxn modelId="{789D9008-5387-CA4C-BFEB-719414962CCF}" type="presOf" srcId="{E096EF3B-C0CD-1846-B409-E7690444A934}" destId="{09F32E7C-4874-C248-A545-4C557E59CEE5}" srcOrd="0" destOrd="1" presId="urn:microsoft.com/office/officeart/2005/8/layout/matrix1"/>
    <dgm:cxn modelId="{D3C73663-F42E-0846-92F4-EF1348D8F703}" type="presParOf" srcId="{22092F0A-3EE6-964C-BD1F-2887A5205EBD}" destId="{4AF784F9-B0B0-EE47-9430-D5BA019294B0}" srcOrd="0" destOrd="0" presId="urn:microsoft.com/office/officeart/2005/8/layout/matrix1"/>
    <dgm:cxn modelId="{651ECEAE-FD1D-2D47-87F6-7D6AD0C8D9C8}" type="presParOf" srcId="{4AF784F9-B0B0-EE47-9430-D5BA019294B0}" destId="{56B4E784-C422-F645-B162-DCA722656E3D}" srcOrd="0" destOrd="0" presId="urn:microsoft.com/office/officeart/2005/8/layout/matrix1"/>
    <dgm:cxn modelId="{6A82BE57-E9BF-9A48-A7C4-5F2A524734E4}" type="presParOf" srcId="{4AF784F9-B0B0-EE47-9430-D5BA019294B0}" destId="{A143D9EB-898C-8D4A-9149-BEC74D111F62}" srcOrd="1" destOrd="0" presId="urn:microsoft.com/office/officeart/2005/8/layout/matrix1"/>
    <dgm:cxn modelId="{EBFF9C05-DFFC-E647-8655-CEBF5273C283}" type="presParOf" srcId="{4AF784F9-B0B0-EE47-9430-D5BA019294B0}" destId="{09F32E7C-4874-C248-A545-4C557E59CEE5}" srcOrd="2" destOrd="0" presId="urn:microsoft.com/office/officeart/2005/8/layout/matrix1"/>
    <dgm:cxn modelId="{F074A607-4089-8243-A8E8-49E490FD55AF}" type="presParOf" srcId="{4AF784F9-B0B0-EE47-9430-D5BA019294B0}" destId="{F2D76A23-FDB5-FB4F-A7B5-F2F124B5AA8D}" srcOrd="3" destOrd="0" presId="urn:microsoft.com/office/officeart/2005/8/layout/matrix1"/>
    <dgm:cxn modelId="{0889D9AA-D26D-7C46-9B97-E56885DFC065}" type="presParOf" srcId="{4AF784F9-B0B0-EE47-9430-D5BA019294B0}" destId="{C7B45342-7706-1D47-BB28-705626E4B2EC}" srcOrd="4" destOrd="0" presId="urn:microsoft.com/office/officeart/2005/8/layout/matrix1"/>
    <dgm:cxn modelId="{1463E88F-DB3B-9B43-9C5E-12B6221744F5}" type="presParOf" srcId="{4AF784F9-B0B0-EE47-9430-D5BA019294B0}" destId="{C7E6704B-DA1B-154F-8EA6-C0FECE43A39D}" srcOrd="5" destOrd="0" presId="urn:microsoft.com/office/officeart/2005/8/layout/matrix1"/>
    <dgm:cxn modelId="{21CA6F92-928F-774F-9F4F-7E3F0C4EA31E}" type="presParOf" srcId="{4AF784F9-B0B0-EE47-9430-D5BA019294B0}" destId="{9BCCAE1F-8130-084F-A2C1-258A4CD187C9}" srcOrd="6" destOrd="0" presId="urn:microsoft.com/office/officeart/2005/8/layout/matrix1"/>
    <dgm:cxn modelId="{FA482014-0307-F945-B85E-AAC9C9085033}" type="presParOf" srcId="{4AF784F9-B0B0-EE47-9430-D5BA019294B0}" destId="{6948A0C5-6241-2A4D-AB9F-A29700AC5EB8}" srcOrd="7" destOrd="0" presId="urn:microsoft.com/office/officeart/2005/8/layout/matrix1"/>
    <dgm:cxn modelId="{5CC57DFD-C2A7-E144-A684-435413DB3CDA}" type="presParOf" srcId="{22092F0A-3EE6-964C-BD1F-2887A5205EBD}" destId="{76A77007-7717-9240-AAF4-B40D75C3387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2068-DAC4-0B49-9ACB-0ADB961897AF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E37AF-5F06-DB42-BA8C-3A570B7D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90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BAFAE-6820-D048-83F4-6F07B1A382E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F916F-EC60-1A4E-999A-AED1C698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871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7745-EAEA-F241-AE2E-B88917DEE4E7}" type="datetime1">
              <a:rPr lang="en-GB" smtClean="0"/>
              <a:t>19/01/2015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549-0B04-CA47-B949-E4348AAC8225}" type="datetime1">
              <a:rPr lang="en-GB" smtClean="0"/>
              <a:t>19/01/2015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B2B5-17A7-4E4F-938E-ADC5CC8703CB}" type="datetime1">
              <a:rPr lang="en-GB" smtClean="0"/>
              <a:t>19/01/2015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12C3A-405F-8E44-9BAB-E654138B120E}" type="datetime1">
              <a:rPr lang="en-GB" smtClean="0"/>
              <a:t>19/01/2015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207F-3D51-4A40-97AF-412F08FB26AE}" type="datetime1">
              <a:rPr lang="en-GB" smtClean="0"/>
              <a:t>19/01/2015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DBB7B-F07C-2A4E-B6B2-1219C30F93F9}" type="datetime1">
              <a:rPr lang="en-GB" smtClean="0"/>
              <a:t>19/01/2015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AB37B-09F9-7E48-A868-BA1DC6EA1E7A}" type="datetime1">
              <a:rPr lang="en-GB" smtClean="0"/>
              <a:t>19/01/2015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C94-F6CE-3F49-9E57-AC253E8900DE}" type="datetime1">
              <a:rPr lang="en-GB" smtClean="0"/>
              <a:t>19/01/2015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EECD-1652-8F43-90EF-71A85BE8C574}" type="datetime1">
              <a:rPr lang="en-GB" smtClean="0"/>
              <a:t>19/01/2015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9B09-979D-A848-9637-F28E42B8FEDF}" type="datetime1">
              <a:rPr lang="en-GB" smtClean="0"/>
              <a:t>19/01/2015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EEDB-4979-CB49-AFCB-AB94ECEAA478}" type="datetime1">
              <a:rPr lang="en-GB" smtClean="0"/>
              <a:t>19/01/2015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F44F0F7-0AFA-EB4C-B37A-38AD52D00161}" type="datetime1">
              <a:rPr lang="en-GB" smtClean="0"/>
              <a:t>19/01/2015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999" y="3034265"/>
            <a:ext cx="7543801" cy="1191229"/>
          </a:xfrm>
        </p:spPr>
        <p:txBody>
          <a:bodyPr/>
          <a:lstStyle/>
          <a:p>
            <a:r>
              <a:rPr lang="en-US" sz="6000" dirty="0" smtClean="0"/>
              <a:t>Mentor Me Mentor You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4225495"/>
            <a:ext cx="7666945" cy="184303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/>
                <a:cs typeface="Arial"/>
              </a:rPr>
              <a:t>Heather Pickard</a:t>
            </a:r>
          </a:p>
          <a:p>
            <a:r>
              <a:rPr lang="en-US" dirty="0" smtClean="0">
                <a:latin typeface="Arial"/>
                <a:cs typeface="Arial"/>
              </a:rPr>
              <a:t>Liz Gee</a:t>
            </a:r>
          </a:p>
          <a:p>
            <a:r>
              <a:rPr lang="en-US" dirty="0" smtClean="0">
                <a:latin typeface="Arial"/>
                <a:cs typeface="Arial"/>
              </a:rPr>
              <a:t>Howard Bailey</a:t>
            </a:r>
          </a:p>
          <a:p>
            <a:r>
              <a:rPr lang="en-US" dirty="0" smtClean="0">
                <a:latin typeface="Arial"/>
                <a:cs typeface="Arial"/>
              </a:rPr>
              <a:t>And Alicia Rankin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33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042" y="5562818"/>
            <a:ext cx="6599758" cy="609381"/>
          </a:xfrm>
        </p:spPr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latin typeface="Arial"/>
                <a:cs typeface="Arial"/>
              </a:rPr>
              <a:t>project link details…</a:t>
            </a:r>
            <a:r>
              <a:rPr lang="en-US" sz="3600" dirty="0">
                <a:latin typeface="Arial"/>
                <a:cs typeface="Arial"/>
              </a:rPr>
              <a:t/>
            </a:r>
            <a:br>
              <a:rPr lang="en-US" sz="3600" dirty="0">
                <a:latin typeface="Arial"/>
                <a:cs typeface="Arial"/>
              </a:rPr>
            </a:br>
            <a:r>
              <a:rPr lang="en-US" sz="3600" b="1" dirty="0" smtClean="0">
                <a:latin typeface="Arial"/>
                <a:cs typeface="Arial"/>
              </a:rPr>
              <a:t>Contact details</a:t>
            </a:r>
            <a:br>
              <a:rPr lang="en-US" sz="3600" b="1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>Heather Pickard </a:t>
            </a:r>
            <a:r>
              <a:rPr lang="en-US" sz="3200" dirty="0" err="1" smtClean="0">
                <a:latin typeface="Arial"/>
                <a:cs typeface="Arial"/>
              </a:rPr>
              <a:t>h.pickard@fashion.arts.ac.uk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>Liz Gee </a:t>
            </a:r>
            <a:r>
              <a:rPr lang="en-US" sz="3200" dirty="0" err="1" smtClean="0">
                <a:latin typeface="Arial"/>
                <a:cs typeface="Arial"/>
              </a:rPr>
              <a:t>l.gee@fashion.arts.ac.uk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>Howard Bailey</a:t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err="1" smtClean="0">
                <a:latin typeface="Arial"/>
                <a:cs typeface="Arial"/>
              </a:rPr>
              <a:t>h.bailey</a:t>
            </a:r>
            <a:r>
              <a:rPr lang="en-US" sz="3200" dirty="0" smtClean="0">
                <a:latin typeface="Arial"/>
                <a:cs typeface="Arial"/>
              </a:rPr>
              <a:t> @</a:t>
            </a:r>
            <a:r>
              <a:rPr lang="en-US" sz="3200" dirty="0" err="1" smtClean="0">
                <a:latin typeface="Arial"/>
                <a:cs typeface="Arial"/>
              </a:rPr>
              <a:t>fashion.arts.ac.uk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>Alicia Rankin</a:t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a.rankin@fashion.arts.ac.uk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865372" y="651804"/>
            <a:ext cx="7440428" cy="4158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/>
                <a:cs typeface="Arial"/>
              </a:rPr>
              <a:t>Where can I find out more?…….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5630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36366"/>
            <a:ext cx="7914194" cy="2292556"/>
          </a:xfrm>
        </p:spPr>
        <p:txBody>
          <a:bodyPr>
            <a:normAutofit/>
          </a:bodyPr>
          <a:lstStyle/>
          <a:p>
            <a:r>
              <a:rPr lang="en-US" dirty="0" smtClean="0"/>
              <a:t>Design a peer to peer mentoring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1898944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What we wanted to do……..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457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894" y="2742075"/>
            <a:ext cx="6700905" cy="3315215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Developed a training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and resources  </a:t>
            </a:r>
            <a:br>
              <a:rPr lang="en-US" sz="2000" dirty="0" smtClean="0"/>
            </a:br>
            <a:r>
              <a:rPr lang="en-US" sz="2000" dirty="0" smtClean="0"/>
              <a:t>Hosted ‘train the trainer ‘ workshops</a:t>
            </a:r>
            <a:br>
              <a:rPr lang="en-US" sz="2000" dirty="0" smtClean="0"/>
            </a:br>
            <a:r>
              <a:rPr lang="en-US" sz="2000" dirty="0" smtClean="0"/>
              <a:t>Recruited mentors………….</a:t>
            </a:r>
            <a:br>
              <a:rPr lang="en-US" sz="2000" dirty="0" smtClean="0"/>
            </a:br>
            <a:r>
              <a:rPr lang="en-US" sz="2000" dirty="0" smtClean="0"/>
              <a:t>How?</a:t>
            </a:r>
            <a:br>
              <a:rPr lang="en-US" sz="2000" dirty="0" smtClean="0"/>
            </a:br>
            <a:r>
              <a:rPr lang="en-US" sz="2000" dirty="0" smtClean="0"/>
              <a:t>Hosted mentoring skills training session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Recruited mentees…..</a:t>
            </a:r>
            <a:br>
              <a:rPr lang="en-US" sz="2000" dirty="0" smtClean="0"/>
            </a:br>
            <a:r>
              <a:rPr lang="en-US" sz="2000" dirty="0" smtClean="0"/>
              <a:t>How?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Matched mentees with mentors…..</a:t>
            </a:r>
            <a:br>
              <a:rPr lang="en-US" sz="2000" dirty="0" smtClean="0"/>
            </a:br>
            <a:r>
              <a:rPr lang="en-US" sz="2000" dirty="0" smtClean="0"/>
              <a:t>How?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Provided mentoring supervision</a:t>
            </a:r>
            <a:br>
              <a:rPr lang="en-US" sz="2000" dirty="0" smtClean="0"/>
            </a:br>
            <a:r>
              <a:rPr lang="en-US" sz="2000" dirty="0" smtClean="0"/>
              <a:t>Hosted an evaluation workshop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894" y="685800"/>
            <a:ext cx="7462906" cy="1719136"/>
          </a:xfrm>
        </p:spPr>
        <p:txBody>
          <a:bodyPr/>
          <a:lstStyle/>
          <a:p>
            <a:r>
              <a:rPr lang="en-US" sz="4000" dirty="0" smtClean="0">
                <a:latin typeface="Arial"/>
                <a:cs typeface="Arial"/>
              </a:rPr>
              <a:t>What we did………</a:t>
            </a:r>
            <a:r>
              <a:rPr lang="en-US" sz="4000" dirty="0" smtClean="0"/>
              <a:t>…………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035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Powerful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Your participation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448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What participants said……………………….</a:t>
            </a:r>
          </a:p>
          <a:p>
            <a:r>
              <a:rPr lang="en-US" sz="4000" dirty="0" smtClean="0">
                <a:latin typeface="Arial"/>
                <a:cs typeface="Arial"/>
              </a:rPr>
              <a:t>Alicia was one of the mentors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694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00" y="932755"/>
            <a:ext cx="7934446" cy="6360718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730242"/>
              </p:ext>
            </p:extLst>
          </p:nvPr>
        </p:nvGraphicFramePr>
        <p:xfrm>
          <a:off x="762000" y="685799"/>
          <a:ext cx="7543800" cy="5056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175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966837"/>
            <a:ext cx="6781800" cy="3205363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Scheme of work</a:t>
            </a:r>
            <a:br>
              <a:rPr lang="en-US" sz="4000" dirty="0" smtClean="0"/>
            </a:br>
            <a:r>
              <a:rPr lang="en-US" sz="4000" dirty="0" smtClean="0"/>
              <a:t>Session plans</a:t>
            </a:r>
            <a:br>
              <a:rPr lang="en-US" sz="4000" dirty="0" smtClean="0"/>
            </a:br>
            <a:r>
              <a:rPr lang="en-US" sz="4000" dirty="0" smtClean="0"/>
              <a:t>Learner/ mentor workbook</a:t>
            </a:r>
            <a:br>
              <a:rPr lang="en-US" sz="4000" dirty="0" smtClean="0"/>
            </a:br>
            <a:r>
              <a:rPr lang="en-US" sz="4000" dirty="0" smtClean="0"/>
              <a:t>Reading lists</a:t>
            </a:r>
            <a:br>
              <a:rPr lang="en-US" sz="4000" dirty="0" smtClean="0"/>
            </a:br>
            <a:r>
              <a:rPr lang="en-US" sz="4000" dirty="0" smtClean="0"/>
              <a:t>Worksheets</a:t>
            </a:r>
            <a:br>
              <a:rPr lang="en-US" sz="4000" dirty="0" smtClean="0"/>
            </a:br>
            <a:r>
              <a:rPr lang="en-US" sz="4000" dirty="0" smtClean="0"/>
              <a:t>Mentor- Mentee agreements</a:t>
            </a:r>
            <a:br>
              <a:rPr lang="en-US" sz="4000" dirty="0" smtClean="0"/>
            </a:br>
            <a:r>
              <a:rPr lang="en-US" sz="4000" dirty="0" smtClean="0"/>
              <a:t>Self- assessment tools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132" y="685801"/>
            <a:ext cx="7451667" cy="191018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What resources we developed……….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2464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65694"/>
            <a:ext cx="6781800" cy="3306506"/>
          </a:xfrm>
        </p:spPr>
        <p:txBody>
          <a:bodyPr>
            <a:noAutofit/>
          </a:bodyPr>
          <a:lstStyle/>
          <a:p>
            <a:r>
              <a:rPr lang="en-US" sz="4000" dirty="0" smtClean="0"/>
              <a:t>5 minutes with your </a:t>
            </a:r>
            <a:r>
              <a:rPr lang="en-US" sz="4000" dirty="0" err="1" smtClean="0"/>
              <a:t>neighbour</a:t>
            </a:r>
            <a:r>
              <a:rPr lang="en-US" sz="4000" dirty="0" smtClean="0"/>
              <a:t> to discuss: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Potential application for a similar </a:t>
            </a:r>
            <a:r>
              <a:rPr lang="en-US" sz="4000" dirty="0" err="1" smtClean="0"/>
              <a:t>programme</a:t>
            </a:r>
            <a:r>
              <a:rPr lang="en-US" sz="4000" dirty="0" smtClean="0"/>
              <a:t> in your course</a:t>
            </a:r>
            <a:br>
              <a:rPr lang="en-US" sz="4000" dirty="0" smtClean="0"/>
            </a:br>
            <a:r>
              <a:rPr lang="en-US" sz="4000" dirty="0" smtClean="0"/>
              <a:t>- 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042" y="685800"/>
            <a:ext cx="7361758" cy="1404471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Feedback from you………….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8859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 &amp; 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What are you concerns/ questions ?………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6700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59</TotalTime>
  <Words>141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Impact</vt:lpstr>
      <vt:lpstr>Times New Roman</vt:lpstr>
      <vt:lpstr>Newsprint</vt:lpstr>
      <vt:lpstr>Mentor Me Mentor You</vt:lpstr>
      <vt:lpstr>Design a peer to peer mentoring scheme</vt:lpstr>
      <vt:lpstr>Developed a training programme and resources   Hosted ‘train the trainer ‘ workshops Recruited mentors…………. How? Hosted mentoring skills training session  Recruited mentees….. How?  Matched mentees with mentors….. How?  Provided mentoring supervision Hosted an evaluation workshop</vt:lpstr>
      <vt:lpstr>Powerful questions</vt:lpstr>
      <vt:lpstr>Feedback</vt:lpstr>
      <vt:lpstr>PowerPoint Presentation</vt:lpstr>
      <vt:lpstr>Scheme of work Session plans Learner/ mentor workbook Reading lists Worksheets Mentor- Mentee agreements Self- assessment tools</vt:lpstr>
      <vt:lpstr>5 minutes with your neighbour to discuss:  Potential application for a similar programme in your course - challenges</vt:lpstr>
      <vt:lpstr>Q  &amp;  A</vt:lpstr>
      <vt:lpstr> project link details… Contact details Heather Pickard h.pickard@fashion.arts.ac.uk Liz Gee l.gee@fashion.arts.ac.uk Howard Bailey h.bailey @fashion.arts.ac.uk Alicia Rankin  a.rankin@fashion.arts.ac.uk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 Me Mentor You</dc:title>
  <dc:creator>Heather Pickard</dc:creator>
  <cp:lastModifiedBy>Katharine Dwyer</cp:lastModifiedBy>
  <cp:revision>6</cp:revision>
  <dcterms:created xsi:type="dcterms:W3CDTF">2015-01-11T15:51:30Z</dcterms:created>
  <dcterms:modified xsi:type="dcterms:W3CDTF">2015-01-19T15:47:24Z</dcterms:modified>
</cp:coreProperties>
</file>