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4" r:id="rId2"/>
    <p:sldId id="278" r:id="rId3"/>
    <p:sldId id="277" r:id="rId4"/>
    <p:sldId id="283" r:id="rId5"/>
    <p:sldId id="279" r:id="rId6"/>
    <p:sldId id="281" r:id="rId7"/>
    <p:sldId id="282" r:id="rId8"/>
  </p:sldIdLst>
  <p:sldSz cx="9144000" cy="6858000" type="screen4x3"/>
  <p:notesSz cx="6669088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70" autoAdjust="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108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latin typeface="Arial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86E2F6-6026-3D45-8208-E79D180AB3EF}" type="datetimeFigureOut">
              <a:rPr lang="en-US" smtClean="0">
                <a:latin typeface="Arial"/>
              </a:rPr>
              <a:pPr/>
              <a:t>1/13/2015</a:t>
            </a:fld>
            <a:endParaRPr lang="en-US" dirty="0">
              <a:latin typeface="Arial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Arial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898FED-EED0-4448-87AD-AE9AF645AC3C}" type="slidenum">
              <a:rPr lang="en-US" smtClean="0">
                <a:latin typeface="Arial"/>
              </a:rPr>
              <a:pPr/>
              <a:t>‹#›</a:t>
            </a:fld>
            <a:endParaRPr lang="en-US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46127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/>
              </a:defRPr>
            </a:lvl1pPr>
          </a:lstStyle>
          <a:p>
            <a:fld id="{C5D33D00-4BF7-0B41-A8D3-ED2E802E64CF}" type="datetimeFigureOut">
              <a:rPr lang="en-US" smtClean="0"/>
              <a:pPr/>
              <a:t>1/13/2015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15153"/>
            <a:ext cx="533527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/>
              </a:defRPr>
            </a:lvl1pPr>
          </a:lstStyle>
          <a:p>
            <a:fld id="{6A8504A0-751B-F342-BA02-EB8DF62D85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70723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-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Line 2"/>
          <p:cNvSpPr>
            <a:spLocks noChangeShapeType="1"/>
          </p:cNvSpPr>
          <p:nvPr userDrawn="1"/>
        </p:nvSpPr>
        <p:spPr bwMode="auto">
          <a:xfrm>
            <a:off x="2192216" y="5616541"/>
            <a:ext cx="6307015" cy="0"/>
          </a:xfrm>
          <a:prstGeom prst="line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 dirty="0">
              <a:latin typeface="Arial"/>
            </a:endParaRPr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2192216" y="1524001"/>
            <a:ext cx="6307015" cy="3797300"/>
          </a:xfrm>
          <a:prstGeom prst="rect">
            <a:avLst/>
          </a:prstGeom>
          <a:noFill/>
        </p:spPr>
        <p:txBody>
          <a:bodyPr lIns="0" tIns="0" rIns="0" bIns="0" anchor="b" anchorCtr="0">
            <a:normAutofit/>
          </a:bodyPr>
          <a:lstStyle>
            <a:lvl1pPr algn="l">
              <a:lnSpc>
                <a:spcPct val="100000"/>
              </a:lnSpc>
              <a:defRPr sz="8000" b="1" cap="none" baseline="0">
                <a:solidFill>
                  <a:schemeClr val="bg1"/>
                </a:solidFill>
                <a:latin typeface="Arial"/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22" name="Text Placeholder 2"/>
          <p:cNvSpPr>
            <a:spLocks noGrp="1"/>
          </p:cNvSpPr>
          <p:nvPr>
            <p:ph type="body" idx="1"/>
          </p:nvPr>
        </p:nvSpPr>
        <p:spPr>
          <a:xfrm>
            <a:off x="2192216" y="5929313"/>
            <a:ext cx="6307015" cy="639762"/>
          </a:xfrm>
        </p:spPr>
        <p:txBody>
          <a:bodyPr lIns="0" tIns="0" rIns="0" bIns="0" anchor="t" anchorCtr="0"/>
          <a:lstStyle>
            <a:lvl1pPr marL="0" indent="0">
              <a:buNone/>
              <a:defRPr sz="2400" b="0" i="0">
                <a:solidFill>
                  <a:srgbClr val="FFFFFF"/>
                </a:solidFill>
                <a:latin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pic>
        <p:nvPicPr>
          <p:cNvPr id="2" name="Picture 1" descr="UAL_Logo_White_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000" y="306000"/>
            <a:ext cx="3251200" cy="88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93504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ext &amp;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33500" y="1530000"/>
            <a:ext cx="7290000" cy="4537075"/>
          </a:xfrm>
        </p:spPr>
        <p:txBody>
          <a:bodyPr vert="eaVert"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333500" y="6261100"/>
            <a:ext cx="7290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 userDrawn="1"/>
        </p:nvSpPr>
        <p:spPr>
          <a:xfrm>
            <a:off x="0" y="0"/>
            <a:ext cx="9144000" cy="1092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/>
            </a:endParaRP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2247900" y="180000"/>
            <a:ext cx="6375600" cy="7879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333500" y="6356350"/>
            <a:ext cx="7290000" cy="360000"/>
          </a:xfrm>
          <a:prstGeom prst="rect">
            <a:avLst/>
          </a:prstGeom>
        </p:spPr>
        <p:txBody>
          <a:bodyPr lIns="0" tIns="0" rIns="0" bIns="0"/>
          <a:lstStyle>
            <a:lvl1pPr>
              <a:defRPr sz="1400" baseline="0">
                <a:latin typeface="Arial"/>
              </a:defRPr>
            </a:lvl1pPr>
          </a:lstStyle>
          <a:p>
            <a:endParaRPr lang="en-US" dirty="0"/>
          </a:p>
        </p:txBody>
      </p:sp>
      <p:pic>
        <p:nvPicPr>
          <p:cNvPr id="9" name="Picture 8" descr="UAL_Logo_Black_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950" y="162000"/>
            <a:ext cx="2032000" cy="555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8212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-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UAL_Logo_Black_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000" y="306000"/>
            <a:ext cx="3251200" cy="889000"/>
          </a:xfrm>
          <a:prstGeom prst="rect">
            <a:avLst/>
          </a:prstGeom>
        </p:spPr>
      </p:pic>
      <p:sp>
        <p:nvSpPr>
          <p:cNvPr id="12" name="Line 2"/>
          <p:cNvSpPr>
            <a:spLocks noChangeShapeType="1"/>
          </p:cNvSpPr>
          <p:nvPr userDrawn="1"/>
        </p:nvSpPr>
        <p:spPr bwMode="auto">
          <a:xfrm>
            <a:off x="2192216" y="5616541"/>
            <a:ext cx="6307015" cy="0"/>
          </a:xfrm>
          <a:prstGeom prst="line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 dirty="0">
              <a:ln>
                <a:solidFill>
                  <a:schemeClr val="tx1"/>
                </a:solidFill>
              </a:ln>
              <a:latin typeface="Arial"/>
            </a:endParaRPr>
          </a:p>
        </p:txBody>
      </p:sp>
      <p:sp>
        <p:nvSpPr>
          <p:cNvPr id="22" name="Text Placeholder 2"/>
          <p:cNvSpPr>
            <a:spLocks noGrp="1"/>
          </p:cNvSpPr>
          <p:nvPr>
            <p:ph type="body" idx="1"/>
          </p:nvPr>
        </p:nvSpPr>
        <p:spPr>
          <a:xfrm>
            <a:off x="2192216" y="5929313"/>
            <a:ext cx="6307015" cy="639762"/>
          </a:xfrm>
        </p:spPr>
        <p:txBody>
          <a:bodyPr lIns="0" tIns="0" rIns="0" bIns="0" anchor="t" anchorCtr="0"/>
          <a:lstStyle>
            <a:lvl1pPr marL="0" indent="0">
              <a:buNone/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192216" y="1524001"/>
            <a:ext cx="6307015" cy="3797300"/>
          </a:xfrm>
          <a:prstGeom prst="rect">
            <a:avLst/>
          </a:prstGeom>
          <a:noFill/>
        </p:spPr>
        <p:txBody>
          <a:bodyPr lIns="0" tIns="0" rIns="0" bIns="0" anchor="b" anchorCtr="0">
            <a:normAutofit/>
          </a:bodyPr>
          <a:lstStyle>
            <a:lvl1pPr algn="l">
              <a:lnSpc>
                <a:spcPct val="100000"/>
              </a:lnSpc>
              <a:defRPr sz="8000" b="1" cap="none" baseline="0">
                <a:solidFill>
                  <a:schemeClr val="tx1"/>
                </a:solidFill>
                <a:latin typeface="Arial"/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210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Su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1092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/>
            </a:endParaRP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2247900" y="180000"/>
            <a:ext cx="6375600" cy="7879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333500" y="6261100"/>
            <a:ext cx="7290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2"/>
          <p:cNvSpPr>
            <a:spLocks noGrp="1"/>
          </p:cNvSpPr>
          <p:nvPr>
            <p:ph type="body" idx="14"/>
          </p:nvPr>
        </p:nvSpPr>
        <p:spPr>
          <a:xfrm>
            <a:off x="1332000" y="1530000"/>
            <a:ext cx="7290000" cy="4507200"/>
          </a:xfrm>
        </p:spPr>
        <p:txBody>
          <a:bodyPr anchor="t" anchorCtr="0">
            <a:norm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15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333500" y="6356350"/>
            <a:ext cx="7290000" cy="360000"/>
          </a:xfrm>
          <a:prstGeom prst="rect">
            <a:avLst/>
          </a:prstGeom>
        </p:spPr>
        <p:txBody>
          <a:bodyPr lIns="0" tIns="0" rIns="0" bIns="0"/>
          <a:lstStyle>
            <a:lvl1pPr>
              <a:defRPr sz="1400" baseline="0">
                <a:latin typeface="Arial"/>
              </a:defRPr>
            </a:lvl1pPr>
          </a:lstStyle>
          <a:p>
            <a:endParaRPr lang="en-US" dirty="0"/>
          </a:p>
        </p:txBody>
      </p:sp>
      <p:pic>
        <p:nvPicPr>
          <p:cNvPr id="9" name="Picture 8" descr="UAL_Logo_Black_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950" y="162000"/>
            <a:ext cx="2032000" cy="555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5414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, Title &amp; Su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1092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3500" y="2141999"/>
            <a:ext cx="7290000" cy="3960000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2247900" y="180000"/>
            <a:ext cx="6375600" cy="7879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333500" y="6261100"/>
            <a:ext cx="7290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2"/>
          <p:cNvSpPr>
            <a:spLocks noGrp="1"/>
          </p:cNvSpPr>
          <p:nvPr>
            <p:ph type="body" idx="14"/>
          </p:nvPr>
        </p:nvSpPr>
        <p:spPr>
          <a:xfrm>
            <a:off x="1333500" y="1307368"/>
            <a:ext cx="7290000" cy="639762"/>
          </a:xfrm>
        </p:spPr>
        <p:txBody>
          <a:bodyPr anchor="b">
            <a:normAutofit/>
          </a:bodyPr>
          <a:lstStyle>
            <a:lvl1pPr marL="0" indent="0">
              <a:spcAft>
                <a:spcPts val="0"/>
              </a:spcAft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13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333500" y="6356350"/>
            <a:ext cx="7290000" cy="360000"/>
          </a:xfrm>
          <a:prstGeom prst="rect">
            <a:avLst/>
          </a:prstGeom>
        </p:spPr>
        <p:txBody>
          <a:bodyPr lIns="0" tIns="0" rIns="0" bIns="0"/>
          <a:lstStyle>
            <a:lvl1pPr>
              <a:defRPr sz="1400" baseline="0">
                <a:latin typeface="Arial"/>
              </a:defRPr>
            </a:lvl1pPr>
          </a:lstStyle>
          <a:p>
            <a:endParaRPr lang="en-US" dirty="0"/>
          </a:p>
        </p:txBody>
      </p:sp>
      <p:pic>
        <p:nvPicPr>
          <p:cNvPr id="10" name="Picture 9" descr="UAL_Logo_Black_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950" y="162000"/>
            <a:ext cx="2032000" cy="555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6410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&amp;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3500" y="1530000"/>
            <a:ext cx="7290000" cy="4508497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333500" y="6261100"/>
            <a:ext cx="7290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 userDrawn="1"/>
        </p:nvSpPr>
        <p:spPr>
          <a:xfrm>
            <a:off x="0" y="0"/>
            <a:ext cx="9144000" cy="1092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/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2247900" y="180000"/>
            <a:ext cx="6375600" cy="7879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333500" y="6356350"/>
            <a:ext cx="7290000" cy="360000"/>
          </a:xfrm>
          <a:prstGeom prst="rect">
            <a:avLst/>
          </a:prstGeom>
        </p:spPr>
        <p:txBody>
          <a:bodyPr lIns="0" tIns="0" rIns="0" bIns="0"/>
          <a:lstStyle>
            <a:lvl1pPr>
              <a:defRPr sz="1400" baseline="0">
                <a:latin typeface="Arial"/>
              </a:defRPr>
            </a:lvl1pPr>
          </a:lstStyle>
          <a:p>
            <a:endParaRPr lang="en-US" dirty="0"/>
          </a:p>
        </p:txBody>
      </p:sp>
      <p:pic>
        <p:nvPicPr>
          <p:cNvPr id="13" name="Picture 12" descr="UAL_Logo_Black_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950" y="162000"/>
            <a:ext cx="2032000" cy="555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6434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, Title &amp; Su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/>
          <p:cNvCxnSpPr/>
          <p:nvPr userDrawn="1"/>
        </p:nvCxnSpPr>
        <p:spPr>
          <a:xfrm>
            <a:off x="1333500" y="6261100"/>
            <a:ext cx="7290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1333500" y="2142000"/>
            <a:ext cx="3510000" cy="3960000"/>
          </a:xfrm>
        </p:spPr>
        <p:txBody>
          <a:bodyPr numCol="1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2"/>
          </p:nvPr>
        </p:nvSpPr>
        <p:spPr>
          <a:xfrm>
            <a:off x="5105600" y="2141999"/>
            <a:ext cx="3510000" cy="3960000"/>
          </a:xfrm>
        </p:spPr>
        <p:txBody>
          <a:bodyPr numCol="1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0" y="0"/>
            <a:ext cx="9144000" cy="1092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/>
            </a:endParaRPr>
          </a:p>
        </p:txBody>
      </p:sp>
      <p:sp>
        <p:nvSpPr>
          <p:cNvPr id="16" name="Title Placeholder 1"/>
          <p:cNvSpPr>
            <a:spLocks noGrp="1"/>
          </p:cNvSpPr>
          <p:nvPr>
            <p:ph type="title"/>
          </p:nvPr>
        </p:nvSpPr>
        <p:spPr>
          <a:xfrm>
            <a:off x="2247900" y="180000"/>
            <a:ext cx="6375600" cy="7879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0" name="Text Placeholder 2"/>
          <p:cNvSpPr>
            <a:spLocks noGrp="1"/>
          </p:cNvSpPr>
          <p:nvPr>
            <p:ph type="body" idx="14"/>
          </p:nvPr>
        </p:nvSpPr>
        <p:spPr>
          <a:xfrm>
            <a:off x="1333500" y="1307368"/>
            <a:ext cx="7290000" cy="639762"/>
          </a:xfrm>
        </p:spPr>
        <p:txBody>
          <a:bodyPr anchor="b">
            <a:normAutofit/>
          </a:bodyPr>
          <a:lstStyle>
            <a:lvl1pPr marL="0" indent="0">
              <a:spcAft>
                <a:spcPts val="0"/>
              </a:spcAft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1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333500" y="6356350"/>
            <a:ext cx="7290000" cy="360000"/>
          </a:xfrm>
          <a:prstGeom prst="rect">
            <a:avLst/>
          </a:prstGeom>
        </p:spPr>
        <p:txBody>
          <a:bodyPr lIns="0" tIns="0" rIns="0" bIns="0"/>
          <a:lstStyle>
            <a:lvl1pPr>
              <a:defRPr sz="1400" baseline="0">
                <a:latin typeface="Arial"/>
              </a:defRPr>
            </a:lvl1pPr>
          </a:lstStyle>
          <a:p>
            <a:endParaRPr lang="en-US" dirty="0"/>
          </a:p>
        </p:txBody>
      </p:sp>
      <p:pic>
        <p:nvPicPr>
          <p:cNvPr id="14" name="Picture 13" descr="UAL_Logo_Black_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950" y="162000"/>
            <a:ext cx="2032000" cy="555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1293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&amp;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/>
          <p:cNvCxnSpPr/>
          <p:nvPr userDrawn="1"/>
        </p:nvCxnSpPr>
        <p:spPr>
          <a:xfrm>
            <a:off x="1333500" y="6261100"/>
            <a:ext cx="7290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1333500" y="1530000"/>
            <a:ext cx="3505200" cy="4508497"/>
          </a:xfrm>
        </p:spPr>
        <p:txBody>
          <a:bodyPr numCol="1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2"/>
          </p:nvPr>
        </p:nvSpPr>
        <p:spPr>
          <a:xfrm>
            <a:off x="5105600" y="1530000"/>
            <a:ext cx="3505200" cy="4508497"/>
          </a:xfrm>
        </p:spPr>
        <p:txBody>
          <a:bodyPr numCol="1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0" y="0"/>
            <a:ext cx="9144000" cy="1092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/>
            </a:endParaRP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2247900" y="180000"/>
            <a:ext cx="6375600" cy="7879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333500" y="6356350"/>
            <a:ext cx="7290000" cy="360000"/>
          </a:xfrm>
          <a:prstGeom prst="rect">
            <a:avLst/>
          </a:prstGeom>
        </p:spPr>
        <p:txBody>
          <a:bodyPr lIns="0" tIns="0" rIns="0" bIns="0"/>
          <a:lstStyle>
            <a:lvl1pPr>
              <a:defRPr sz="1400" baseline="0">
                <a:latin typeface="Arial"/>
              </a:defRPr>
            </a:lvl1pPr>
          </a:lstStyle>
          <a:p>
            <a:endParaRPr lang="en-US" dirty="0"/>
          </a:p>
        </p:txBody>
      </p:sp>
      <p:pic>
        <p:nvPicPr>
          <p:cNvPr id="10" name="Picture 9" descr="UAL_Logo_Black_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950" y="162000"/>
            <a:ext cx="2032000" cy="555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3257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&amp;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 userDrawn="1"/>
        </p:nvCxnSpPr>
        <p:spPr>
          <a:xfrm>
            <a:off x="1333500" y="6261100"/>
            <a:ext cx="7290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 userDrawn="1"/>
        </p:nvSpPr>
        <p:spPr>
          <a:xfrm>
            <a:off x="0" y="0"/>
            <a:ext cx="9144000" cy="1092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/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2247900" y="180000"/>
            <a:ext cx="6375600" cy="7879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7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333500" y="6356350"/>
            <a:ext cx="7290000" cy="360000"/>
          </a:xfrm>
          <a:prstGeom prst="rect">
            <a:avLst/>
          </a:prstGeom>
        </p:spPr>
        <p:txBody>
          <a:bodyPr lIns="0" tIns="0" rIns="0" bIns="0"/>
          <a:lstStyle>
            <a:lvl1pPr>
              <a:defRPr sz="1400" baseline="0">
                <a:latin typeface="Arial"/>
              </a:defRPr>
            </a:lvl1pPr>
          </a:lstStyle>
          <a:p>
            <a:endParaRPr lang="en-US" dirty="0"/>
          </a:p>
        </p:txBody>
      </p:sp>
      <p:pic>
        <p:nvPicPr>
          <p:cNvPr id="8" name="Picture 7" descr="UAL_Logo_Black_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950" y="162000"/>
            <a:ext cx="2032000" cy="555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0585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/>
          <p:cNvCxnSpPr/>
          <p:nvPr userDrawn="1"/>
        </p:nvCxnSpPr>
        <p:spPr>
          <a:xfrm>
            <a:off x="1333500" y="6261100"/>
            <a:ext cx="7290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 userDrawn="1"/>
        </p:nvSpPr>
        <p:spPr>
          <a:xfrm>
            <a:off x="0" y="0"/>
            <a:ext cx="9144000" cy="1092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/>
            </a:endParaRP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2247900" y="180000"/>
            <a:ext cx="6375600" cy="7879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333500" y="6356350"/>
            <a:ext cx="7290000" cy="360000"/>
          </a:xfrm>
          <a:prstGeom prst="rect">
            <a:avLst/>
          </a:prstGeom>
        </p:spPr>
        <p:txBody>
          <a:bodyPr lIns="0" tIns="0" rIns="0" bIns="0"/>
          <a:lstStyle>
            <a:lvl1pPr>
              <a:defRPr sz="1400" baseline="0"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16" name="Picture Placeholder 1"/>
          <p:cNvSpPr>
            <a:spLocks noGrp="1"/>
          </p:cNvSpPr>
          <p:nvPr>
            <p:ph type="pic" idx="1"/>
          </p:nvPr>
        </p:nvSpPr>
        <p:spPr>
          <a:xfrm>
            <a:off x="1333500" y="1530000"/>
            <a:ext cx="7290000" cy="4537075"/>
          </a:xfrm>
        </p:spPr>
      </p:sp>
      <p:pic>
        <p:nvPicPr>
          <p:cNvPr id="8" name="Picture 7" descr="UAL_Logo_Black_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950" y="162000"/>
            <a:ext cx="2032000" cy="555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7013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3500" y="1562102"/>
            <a:ext cx="7290000" cy="4508497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dirty="0" smtClean="0"/>
              <a:t> Click to edit Master text styles</a:t>
            </a:r>
          </a:p>
          <a:p>
            <a:pPr lvl="1"/>
            <a:r>
              <a:rPr lang="en-GB" dirty="0" smtClean="0"/>
              <a:t> Second level</a:t>
            </a:r>
          </a:p>
          <a:p>
            <a:pPr lvl="2"/>
            <a:r>
              <a:rPr lang="en-GB" dirty="0" smtClean="0"/>
              <a:t> Third level</a:t>
            </a:r>
          </a:p>
          <a:p>
            <a:pPr lvl="3"/>
            <a:r>
              <a:rPr lang="en-GB" dirty="0" smtClean="0"/>
              <a:t> Fourth level</a:t>
            </a:r>
          </a:p>
          <a:p>
            <a:pPr lvl="4"/>
            <a:r>
              <a:rPr lang="en-GB" dirty="0" smtClean="0"/>
              <a:t> 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642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2" r:id="rId3"/>
    <p:sldLayoutId id="2147483663" r:id="rId4"/>
    <p:sldLayoutId id="2147483650" r:id="rId5"/>
    <p:sldLayoutId id="2147483664" r:id="rId6"/>
    <p:sldLayoutId id="2147483652" r:id="rId7"/>
    <p:sldLayoutId id="2147483654" r:id="rId8"/>
    <p:sldLayoutId id="2147483657" r:id="rId9"/>
    <p:sldLayoutId id="2147483658" r:id="rId10"/>
  </p:sldLayoutIdLst>
  <p:timing>
    <p:tnLst>
      <p:par>
        <p:cTn id="1" dur="indefinite" restart="never" nodeType="tmRoot"/>
      </p:par>
    </p:tnLst>
  </p:timing>
  <p:hf sldNum="0" hdr="0" dt="0"/>
  <p:txStyles>
    <p:titleStyle>
      <a:lvl1pPr algn="r" defTabSz="457200" rtl="0" eaLnBrk="1" latinLnBrk="0" hangingPunct="1">
        <a:spcBef>
          <a:spcPct val="0"/>
        </a:spcBef>
        <a:buNone/>
        <a:defRPr sz="3600" b="1" i="0" kern="1200" baseline="0">
          <a:solidFill>
            <a:schemeClr val="bg1"/>
          </a:solidFill>
          <a:latin typeface="Arial"/>
          <a:ea typeface="+mj-ea"/>
          <a:cs typeface="+mj-cs"/>
        </a:defRPr>
      </a:lvl1pPr>
    </p:titleStyle>
    <p:bodyStyle>
      <a:lvl1pPr marL="216000" indent="-216000" algn="l" defTabSz="457200" rtl="0" eaLnBrk="1" latinLnBrk="0" hangingPunct="1">
        <a:lnSpc>
          <a:spcPts val="2400"/>
        </a:lnSpc>
        <a:spcBef>
          <a:spcPts val="0"/>
        </a:spcBef>
        <a:spcAft>
          <a:spcPts val="1200"/>
        </a:spcAft>
        <a:buClrTx/>
        <a:buSzPct val="100000"/>
        <a:buFontTx/>
        <a:buBlip>
          <a:blip r:embed="rId12"/>
        </a:buBlip>
        <a:defRPr sz="2000" kern="1200" baseline="0">
          <a:solidFill>
            <a:schemeClr val="tx1"/>
          </a:solidFill>
          <a:latin typeface="Arial"/>
          <a:ea typeface="+mn-ea"/>
          <a:cs typeface="+mn-cs"/>
        </a:defRPr>
      </a:lvl1pPr>
      <a:lvl2pPr marL="360000" indent="-216000" algn="l" defTabSz="457200" rtl="0" eaLnBrk="1" latinLnBrk="0" hangingPunct="1">
        <a:lnSpc>
          <a:spcPts val="2400"/>
        </a:lnSpc>
        <a:spcBef>
          <a:spcPts val="0"/>
        </a:spcBef>
        <a:spcAft>
          <a:spcPts val="1200"/>
        </a:spcAft>
        <a:buClrTx/>
        <a:buSzPct val="100000"/>
        <a:buFontTx/>
        <a:buBlip>
          <a:blip r:embed="rId12"/>
        </a:buBlip>
        <a:defRPr sz="2000" kern="1200" baseline="0">
          <a:solidFill>
            <a:schemeClr val="tx1"/>
          </a:solidFill>
          <a:latin typeface="Arial"/>
          <a:ea typeface="+mn-ea"/>
          <a:cs typeface="+mn-cs"/>
        </a:defRPr>
      </a:lvl2pPr>
      <a:lvl3pPr marL="504000" indent="-216000" algn="l" defTabSz="457200" rtl="0" eaLnBrk="1" latinLnBrk="0" hangingPunct="1">
        <a:lnSpc>
          <a:spcPts val="2400"/>
        </a:lnSpc>
        <a:spcBef>
          <a:spcPts val="0"/>
        </a:spcBef>
        <a:spcAft>
          <a:spcPts val="1200"/>
        </a:spcAft>
        <a:buClrTx/>
        <a:buSzPct val="100000"/>
        <a:buFontTx/>
        <a:buBlip>
          <a:blip r:embed="rId12"/>
        </a:buBlip>
        <a:defRPr sz="2000" kern="1200" baseline="0">
          <a:solidFill>
            <a:schemeClr val="tx1"/>
          </a:solidFill>
          <a:latin typeface="Arial"/>
          <a:ea typeface="+mn-ea"/>
          <a:cs typeface="+mn-cs"/>
        </a:defRPr>
      </a:lvl3pPr>
      <a:lvl4pPr marL="648000" indent="-216000" algn="l" defTabSz="457200" rtl="0" eaLnBrk="1" latinLnBrk="0" hangingPunct="1">
        <a:lnSpc>
          <a:spcPts val="2400"/>
        </a:lnSpc>
        <a:spcBef>
          <a:spcPts val="0"/>
        </a:spcBef>
        <a:spcAft>
          <a:spcPts val="1200"/>
        </a:spcAft>
        <a:buClrTx/>
        <a:buSzPct val="100000"/>
        <a:buFontTx/>
        <a:buBlip>
          <a:blip r:embed="rId12"/>
        </a:buBlip>
        <a:defRPr sz="2000" kern="1200" baseline="0">
          <a:solidFill>
            <a:schemeClr val="tx1"/>
          </a:solidFill>
          <a:latin typeface="Arial"/>
          <a:ea typeface="+mn-ea"/>
          <a:cs typeface="+mn-cs"/>
        </a:defRPr>
      </a:lvl4pPr>
      <a:lvl5pPr marL="792000" indent="-216000" algn="l" defTabSz="457200" rtl="0" eaLnBrk="1" latinLnBrk="0" hangingPunct="1">
        <a:lnSpc>
          <a:spcPts val="2400"/>
        </a:lnSpc>
        <a:spcBef>
          <a:spcPts val="0"/>
        </a:spcBef>
        <a:spcAft>
          <a:spcPts val="1200"/>
        </a:spcAft>
        <a:buClrTx/>
        <a:buSzPct val="100000"/>
        <a:buFontTx/>
        <a:buBlip>
          <a:blip r:embed="rId12"/>
        </a:buBlip>
        <a:defRPr sz="2000" kern="1200" baseline="0">
          <a:solidFill>
            <a:schemeClr val="tx1"/>
          </a:solidFill>
          <a:latin typeface="Arial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Peer Observations</a:t>
            </a:r>
            <a:endParaRPr lang="en-US" sz="5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Conrad Heyns &amp; Joanna Norton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6008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Tm="15065"/>
    </mc:Choice>
    <mc:Fallback>
      <p:transition advTm="15065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4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600" dirty="0" smtClean="0"/>
              <a:t>PAEP? 2 Blocks of </a:t>
            </a:r>
            <a:r>
              <a:rPr lang="en-US" sz="3600" dirty="0" smtClean="0"/>
              <a:t>8 – 12 weeks and 600 students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600" dirty="0" smtClean="0"/>
              <a:t>35 staff members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600" dirty="0" smtClean="0"/>
              <a:t>Regular observations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600" dirty="0" smtClean="0"/>
              <a:t>Inspections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600" dirty="0" smtClean="0"/>
              <a:t>New teachers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3600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75219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91582"/>
    </mc:Choice>
    <mc:Fallback>
      <p:transition spd="slow" advTm="91582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&amp; Collaboration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4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600" dirty="0" smtClean="0"/>
              <a:t>Staff meetings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600" dirty="0" smtClean="0"/>
              <a:t>Reading articles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600" dirty="0" smtClean="0"/>
              <a:t>Webinars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600" dirty="0" smtClean="0"/>
              <a:t>Personal experience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36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3600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8974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1805"/>
    </mc:Choice>
    <mc:Fallback>
      <p:transition spd="slow" advTm="31805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Reflective Observations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4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600" dirty="0" smtClean="0"/>
              <a:t>Setting parameters:</a:t>
            </a:r>
          </a:p>
          <a:p>
            <a:endParaRPr lang="en-US" sz="3600" dirty="0" smtClean="0"/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Strengths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Weaknesses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Areas of improvement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What is working well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New ideas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Staff development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Peer feedback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endParaRPr lang="en-US" sz="36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36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36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3600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01551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5162"/>
    </mc:Choice>
    <mc:Fallback>
      <p:transition spd="slow" advTm="45162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4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600" dirty="0" smtClean="0"/>
              <a:t>Cover teacher available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600" dirty="0" smtClean="0"/>
              <a:t>One week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600" dirty="0" smtClean="0"/>
              <a:t>Timetable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600" dirty="0" smtClean="0"/>
              <a:t>Reflective statements (evidence)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600" dirty="0" smtClean="0"/>
              <a:t>Staff development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36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36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3600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52429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6938"/>
    </mc:Choice>
    <mc:Fallback>
      <p:transition spd="slow" advTm="26938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Feedback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4"/>
          </p:nvPr>
        </p:nvSpPr>
        <p:spPr/>
        <p:txBody>
          <a:bodyPr>
            <a:normAutofit fontScale="775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0" dirty="0" smtClean="0"/>
              <a:t>A v</a:t>
            </a:r>
            <a:r>
              <a:rPr lang="en-US" sz="2800" b="0" dirty="0" smtClean="0"/>
              <a:t>ery positive experience!</a:t>
            </a:r>
          </a:p>
          <a:p>
            <a:endParaRPr lang="en-US" sz="2800" b="0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800" b="0" dirty="0"/>
              <a:t>I feel that this informal approach to peer observation has positive repercussions as it takes the pressure off and allows you to engage in a non-competitive atmosphere</a:t>
            </a:r>
            <a:r>
              <a:rPr lang="en-GB" sz="2800" b="0" dirty="0" smtClean="0"/>
              <a:t>.</a:t>
            </a:r>
          </a:p>
          <a:p>
            <a:pPr lvl="0"/>
            <a:endParaRPr lang="en-GB" sz="2800" b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b="0" dirty="0"/>
              <a:t>I enjoyed it tremendously. Seeing other </a:t>
            </a:r>
            <a:r>
              <a:rPr lang="en-GB" sz="2800" b="0" dirty="0" smtClean="0"/>
              <a:t>professionals </a:t>
            </a:r>
            <a:r>
              <a:rPr lang="en-GB" sz="2800" b="0" dirty="0"/>
              <a:t>work can only be enriching. Peer observation ….allows the teacher to do three things: to experience the lesson with the students, to watch and learn from other teachers – this includes everything from classroom management to specific activities, and thus, most importantly, to reflect on their own teaching practices, An entirely positive, productive experience.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GB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36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36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3600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5053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0107"/>
    </mc:Choice>
    <mc:Fallback>
      <p:transition spd="slow" advTm="60107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Staff  development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4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600" dirty="0" smtClean="0"/>
              <a:t>Rapid training slots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600" dirty="0" err="1" smtClean="0"/>
              <a:t>Insessional</a:t>
            </a:r>
            <a:r>
              <a:rPr lang="en-US" sz="3600" dirty="0" smtClean="0"/>
              <a:t> meetings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600" dirty="0" err="1" smtClean="0"/>
              <a:t>Presessional</a:t>
            </a:r>
            <a:r>
              <a:rPr lang="en-US" sz="3600" dirty="0" smtClean="0"/>
              <a:t> meetings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600" dirty="0" smtClean="0"/>
              <a:t>Conferences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600" dirty="0" smtClean="0"/>
              <a:t>Roll out?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600" dirty="0" smtClean="0"/>
              <a:t>How do we build on it?</a:t>
            </a:r>
            <a:endParaRPr lang="en-US" sz="36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600" dirty="0" smtClean="0"/>
              <a:t>Applicability to other disciplines?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36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36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3600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5370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386"/>
    </mc:Choice>
    <mc:Fallback>
      <p:transition spd="slow" advTm="30386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_ual-powerpoint-template">
  <a:themeElements>
    <a:clrScheme name="UAL - Master Theme Colours">
      <a:dk1>
        <a:srgbClr val="000000"/>
      </a:dk1>
      <a:lt1>
        <a:sysClr val="window" lastClr="FFFFFF"/>
      </a:lt1>
      <a:dk2>
        <a:srgbClr val="A7A9AC"/>
      </a:dk2>
      <a:lt2>
        <a:srgbClr val="D6D6D4"/>
      </a:lt2>
      <a:accent1>
        <a:srgbClr val="53BEE3"/>
      </a:accent1>
      <a:accent2>
        <a:srgbClr val="977C9E"/>
      </a:accent2>
      <a:accent3>
        <a:srgbClr val="1FAE7E"/>
      </a:accent3>
      <a:accent4>
        <a:srgbClr val="EF4123"/>
      </a:accent4>
      <a:accent5>
        <a:srgbClr val="FFCB05"/>
      </a:accent5>
      <a:accent6>
        <a:srgbClr val="D3E27E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presentation_ual-powerpoint-template.potx</Template>
  <TotalTime>717</TotalTime>
  <Words>203</Words>
  <Application>Microsoft Office PowerPoint</Application>
  <PresentationFormat>On-screen Show (4:3)</PresentationFormat>
  <Paragraphs>55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Arial</vt:lpstr>
      <vt:lpstr>presentation_ual-powerpoint-template</vt:lpstr>
      <vt:lpstr>Peer Observations</vt:lpstr>
      <vt:lpstr>Background</vt:lpstr>
      <vt:lpstr>Research &amp; Collaboration</vt:lpstr>
      <vt:lpstr>Reflective Observations</vt:lpstr>
      <vt:lpstr>Process</vt:lpstr>
      <vt:lpstr>Feedback</vt:lpstr>
      <vt:lpstr>Staff  development</vt:lpstr>
    </vt:vector>
  </TitlesOfParts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UAL Presentation</dc:title>
  <dc:creator>SIL</dc:creator>
  <cp:lastModifiedBy>Conrad Heyns</cp:lastModifiedBy>
  <cp:revision>59</cp:revision>
  <cp:lastPrinted>2015-01-13T15:02:53Z</cp:lastPrinted>
  <dcterms:created xsi:type="dcterms:W3CDTF">2013-06-14T09:58:01Z</dcterms:created>
  <dcterms:modified xsi:type="dcterms:W3CDTF">2015-01-13T15:13:32Z</dcterms:modified>
</cp:coreProperties>
</file>