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0"/>
  </p:notesMasterIdLst>
  <p:handoutMasterIdLst>
    <p:handoutMasterId r:id="rId21"/>
  </p:handoutMasterIdLst>
  <p:sldIdLst>
    <p:sldId id="256" r:id="rId2"/>
    <p:sldId id="262" r:id="rId3"/>
    <p:sldId id="280" r:id="rId4"/>
    <p:sldId id="258" r:id="rId5"/>
    <p:sldId id="277" r:id="rId6"/>
    <p:sldId id="282" r:id="rId7"/>
    <p:sldId id="278" r:id="rId8"/>
    <p:sldId id="283" r:id="rId9"/>
    <p:sldId id="279" r:id="rId10"/>
    <p:sldId id="284" r:id="rId11"/>
    <p:sldId id="276" r:id="rId12"/>
    <p:sldId id="263" r:id="rId13"/>
    <p:sldId id="264" r:id="rId14"/>
    <p:sldId id="265" r:id="rId15"/>
    <p:sldId id="266" r:id="rId16"/>
    <p:sldId id="268" r:id="rId17"/>
    <p:sldId id="281" r:id="rId18"/>
    <p:sldId id="269" r:id="rId19"/>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3764" autoAdjust="0"/>
  </p:normalViewPr>
  <p:slideViewPr>
    <p:cSldViewPr snapToGrid="0">
      <p:cViewPr varScale="1">
        <p:scale>
          <a:sx n="91" d="100"/>
          <a:sy n="91" d="100"/>
        </p:scale>
        <p:origin x="78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38C256-DC66-427B-9243-50659A7D41B4}"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GB"/>
        </a:p>
      </dgm:t>
    </dgm:pt>
    <dgm:pt modelId="{FAFAD3FD-4709-4BBA-896A-C4320E589988}">
      <dgm:prSet phldrT="[Text]"/>
      <dgm:spPr/>
      <dgm:t>
        <a:bodyPr/>
        <a:lstStyle/>
        <a:p>
          <a:r>
            <a:rPr lang="en-GB" dirty="0" smtClean="0"/>
            <a:t>Rote language learning with emphasis on grammar at comprehensive school</a:t>
          </a:r>
          <a:endParaRPr lang="en-GB" dirty="0"/>
        </a:p>
      </dgm:t>
    </dgm:pt>
    <dgm:pt modelId="{EFABF527-128C-4CA3-A54F-9BC628FF2F4D}" type="parTrans" cxnId="{F48C4F9B-FD22-4E83-9166-DABDECE02856}">
      <dgm:prSet/>
      <dgm:spPr/>
      <dgm:t>
        <a:bodyPr/>
        <a:lstStyle/>
        <a:p>
          <a:endParaRPr lang="en-GB"/>
        </a:p>
      </dgm:t>
    </dgm:pt>
    <dgm:pt modelId="{C8C0CBC6-4D97-48D3-A0A4-EA8F944406AE}" type="sibTrans" cxnId="{F48C4F9B-FD22-4E83-9166-DABDECE02856}">
      <dgm:prSet/>
      <dgm:spPr/>
      <dgm:t>
        <a:bodyPr/>
        <a:lstStyle/>
        <a:p>
          <a:endParaRPr lang="en-GB"/>
        </a:p>
      </dgm:t>
    </dgm:pt>
    <dgm:pt modelId="{2D9A060B-1C2F-4974-99D7-9F2C2D7333C8}">
      <dgm:prSet phldrT="[Text]"/>
      <dgm:spPr/>
      <dgm:t>
        <a:bodyPr/>
        <a:lstStyle/>
        <a:p>
          <a:r>
            <a:rPr lang="en-GB" dirty="0"/>
            <a:t>+ local </a:t>
          </a:r>
          <a:r>
            <a:rPr lang="en-GB" dirty="0" smtClean="0"/>
            <a:t>vernacular of working class Romford / no linguists to inspire or support me</a:t>
          </a:r>
          <a:endParaRPr lang="en-GB" dirty="0"/>
        </a:p>
      </dgm:t>
    </dgm:pt>
    <dgm:pt modelId="{8D79E1CE-B3EF-4877-9E55-0D722DF4DC8E}" type="parTrans" cxnId="{F1D168FF-8BE5-421E-94ED-5B705AB2B766}">
      <dgm:prSet/>
      <dgm:spPr/>
      <dgm:t>
        <a:bodyPr/>
        <a:lstStyle/>
        <a:p>
          <a:endParaRPr lang="en-GB"/>
        </a:p>
      </dgm:t>
    </dgm:pt>
    <dgm:pt modelId="{D919C282-6176-4E52-B25A-52634799805A}" type="sibTrans" cxnId="{F1D168FF-8BE5-421E-94ED-5B705AB2B766}">
      <dgm:prSet/>
      <dgm:spPr/>
      <dgm:t>
        <a:bodyPr/>
        <a:lstStyle/>
        <a:p>
          <a:endParaRPr lang="en-GB"/>
        </a:p>
      </dgm:t>
    </dgm:pt>
    <dgm:pt modelId="{AF8F090A-4F50-4125-AE66-8222943A685B}">
      <dgm:prSet phldrT="[Text]"/>
      <dgm:spPr/>
      <dgm:t>
        <a:bodyPr/>
        <a:lstStyle/>
        <a:p>
          <a:r>
            <a:rPr lang="en-GB" dirty="0"/>
            <a:t>= A Great Big Grammar </a:t>
          </a:r>
          <a:r>
            <a:rPr lang="en-GB" dirty="0" smtClean="0"/>
            <a:t>Barrier and put off languages!</a:t>
          </a:r>
          <a:endParaRPr lang="en-GB" dirty="0"/>
        </a:p>
      </dgm:t>
    </dgm:pt>
    <dgm:pt modelId="{2BB6D0B9-AB87-4144-AC26-EF3C7295F125}" type="parTrans" cxnId="{D5A7B6EC-08A1-4042-8B24-5649D87E2535}">
      <dgm:prSet/>
      <dgm:spPr/>
      <dgm:t>
        <a:bodyPr/>
        <a:lstStyle/>
        <a:p>
          <a:endParaRPr lang="en-GB"/>
        </a:p>
      </dgm:t>
    </dgm:pt>
    <dgm:pt modelId="{B0FBA6A4-1695-41C1-8297-16D08C497CBF}" type="sibTrans" cxnId="{D5A7B6EC-08A1-4042-8B24-5649D87E2535}">
      <dgm:prSet/>
      <dgm:spPr/>
      <dgm:t>
        <a:bodyPr/>
        <a:lstStyle/>
        <a:p>
          <a:endParaRPr lang="en-GB"/>
        </a:p>
      </dgm:t>
    </dgm:pt>
    <dgm:pt modelId="{8EC36E92-5AA1-4E8A-8B38-5D02D1E6FE28}" type="pres">
      <dgm:prSet presAssocID="{AC38C256-DC66-427B-9243-50659A7D41B4}" presName="Name0" presStyleCnt="0">
        <dgm:presLayoutVars>
          <dgm:chMax val="7"/>
          <dgm:chPref val="7"/>
          <dgm:dir/>
          <dgm:animLvl val="lvl"/>
        </dgm:presLayoutVars>
      </dgm:prSet>
      <dgm:spPr/>
      <dgm:t>
        <a:bodyPr/>
        <a:lstStyle/>
        <a:p>
          <a:endParaRPr lang="en-GB"/>
        </a:p>
      </dgm:t>
    </dgm:pt>
    <dgm:pt modelId="{1E42A86C-C31D-40F9-AE47-8033FD64AF02}" type="pres">
      <dgm:prSet presAssocID="{FAFAD3FD-4709-4BBA-896A-C4320E589988}" presName="Accent1" presStyleCnt="0"/>
      <dgm:spPr/>
    </dgm:pt>
    <dgm:pt modelId="{BFACAE34-AB7C-4C1A-A31A-DA093ACE2625}" type="pres">
      <dgm:prSet presAssocID="{FAFAD3FD-4709-4BBA-896A-C4320E589988}" presName="Accent" presStyleLbl="node1" presStyleIdx="0" presStyleCnt="3"/>
      <dgm:spPr/>
    </dgm:pt>
    <dgm:pt modelId="{56477756-6A02-4011-ACDF-C10CEA0E910A}" type="pres">
      <dgm:prSet presAssocID="{FAFAD3FD-4709-4BBA-896A-C4320E589988}" presName="Parent1" presStyleLbl="revTx" presStyleIdx="0" presStyleCnt="3">
        <dgm:presLayoutVars>
          <dgm:chMax val="1"/>
          <dgm:chPref val="1"/>
          <dgm:bulletEnabled val="1"/>
        </dgm:presLayoutVars>
      </dgm:prSet>
      <dgm:spPr/>
      <dgm:t>
        <a:bodyPr/>
        <a:lstStyle/>
        <a:p>
          <a:endParaRPr lang="en-GB"/>
        </a:p>
      </dgm:t>
    </dgm:pt>
    <dgm:pt modelId="{9171C2B8-3075-4005-A3A2-66F767D177CB}" type="pres">
      <dgm:prSet presAssocID="{2D9A060B-1C2F-4974-99D7-9F2C2D7333C8}" presName="Accent2" presStyleCnt="0"/>
      <dgm:spPr/>
    </dgm:pt>
    <dgm:pt modelId="{4F98678F-9298-4543-9A0D-002E7B0193F2}" type="pres">
      <dgm:prSet presAssocID="{2D9A060B-1C2F-4974-99D7-9F2C2D7333C8}" presName="Accent" presStyleLbl="node1" presStyleIdx="1" presStyleCnt="3"/>
      <dgm:spPr/>
    </dgm:pt>
    <dgm:pt modelId="{C2308299-77AF-4ED9-9FF4-B3E52BFEAF6D}" type="pres">
      <dgm:prSet presAssocID="{2D9A060B-1C2F-4974-99D7-9F2C2D7333C8}" presName="Parent2" presStyleLbl="revTx" presStyleIdx="1" presStyleCnt="3">
        <dgm:presLayoutVars>
          <dgm:chMax val="1"/>
          <dgm:chPref val="1"/>
          <dgm:bulletEnabled val="1"/>
        </dgm:presLayoutVars>
      </dgm:prSet>
      <dgm:spPr/>
      <dgm:t>
        <a:bodyPr/>
        <a:lstStyle/>
        <a:p>
          <a:endParaRPr lang="en-GB"/>
        </a:p>
      </dgm:t>
    </dgm:pt>
    <dgm:pt modelId="{F3EBE24C-8DDA-4E2E-9628-FA4DD6024737}" type="pres">
      <dgm:prSet presAssocID="{AF8F090A-4F50-4125-AE66-8222943A685B}" presName="Accent3" presStyleCnt="0"/>
      <dgm:spPr/>
    </dgm:pt>
    <dgm:pt modelId="{26FB0937-4E5B-4060-9670-B59B02374781}" type="pres">
      <dgm:prSet presAssocID="{AF8F090A-4F50-4125-AE66-8222943A685B}" presName="Accent" presStyleLbl="node1" presStyleIdx="2" presStyleCnt="3"/>
      <dgm:spPr/>
    </dgm:pt>
    <dgm:pt modelId="{BD995BBB-F846-4C62-96D2-B41115F598F3}" type="pres">
      <dgm:prSet presAssocID="{AF8F090A-4F50-4125-AE66-8222943A685B}" presName="Parent3" presStyleLbl="revTx" presStyleIdx="2" presStyleCnt="3">
        <dgm:presLayoutVars>
          <dgm:chMax val="1"/>
          <dgm:chPref val="1"/>
          <dgm:bulletEnabled val="1"/>
        </dgm:presLayoutVars>
      </dgm:prSet>
      <dgm:spPr/>
      <dgm:t>
        <a:bodyPr/>
        <a:lstStyle/>
        <a:p>
          <a:endParaRPr lang="en-GB"/>
        </a:p>
      </dgm:t>
    </dgm:pt>
  </dgm:ptLst>
  <dgm:cxnLst>
    <dgm:cxn modelId="{967E7F38-B65B-4D5F-BBAC-FDB5BC37C633}" type="presOf" srcId="{AF8F090A-4F50-4125-AE66-8222943A685B}" destId="{BD995BBB-F846-4C62-96D2-B41115F598F3}" srcOrd="0" destOrd="0" presId="urn:microsoft.com/office/officeart/2009/layout/CircleArrowProcess"/>
    <dgm:cxn modelId="{F48C4F9B-FD22-4E83-9166-DABDECE02856}" srcId="{AC38C256-DC66-427B-9243-50659A7D41B4}" destId="{FAFAD3FD-4709-4BBA-896A-C4320E589988}" srcOrd="0" destOrd="0" parTransId="{EFABF527-128C-4CA3-A54F-9BC628FF2F4D}" sibTransId="{C8C0CBC6-4D97-48D3-A0A4-EA8F944406AE}"/>
    <dgm:cxn modelId="{F1D168FF-8BE5-421E-94ED-5B705AB2B766}" srcId="{AC38C256-DC66-427B-9243-50659A7D41B4}" destId="{2D9A060B-1C2F-4974-99D7-9F2C2D7333C8}" srcOrd="1" destOrd="0" parTransId="{8D79E1CE-B3EF-4877-9E55-0D722DF4DC8E}" sibTransId="{D919C282-6176-4E52-B25A-52634799805A}"/>
    <dgm:cxn modelId="{C1C3AE9C-BD4F-44F3-8391-AFE745F2C75B}" type="presOf" srcId="{AC38C256-DC66-427B-9243-50659A7D41B4}" destId="{8EC36E92-5AA1-4E8A-8B38-5D02D1E6FE28}" srcOrd="0" destOrd="0" presId="urn:microsoft.com/office/officeart/2009/layout/CircleArrowProcess"/>
    <dgm:cxn modelId="{DFF9ECAF-BDEC-4410-8140-007BB87DCB4F}" type="presOf" srcId="{FAFAD3FD-4709-4BBA-896A-C4320E589988}" destId="{56477756-6A02-4011-ACDF-C10CEA0E910A}" srcOrd="0" destOrd="0" presId="urn:microsoft.com/office/officeart/2009/layout/CircleArrowProcess"/>
    <dgm:cxn modelId="{D5A7B6EC-08A1-4042-8B24-5649D87E2535}" srcId="{AC38C256-DC66-427B-9243-50659A7D41B4}" destId="{AF8F090A-4F50-4125-AE66-8222943A685B}" srcOrd="2" destOrd="0" parTransId="{2BB6D0B9-AB87-4144-AC26-EF3C7295F125}" sibTransId="{B0FBA6A4-1695-41C1-8297-16D08C497CBF}"/>
    <dgm:cxn modelId="{BA6A9BFE-5923-4355-BB77-59C0FDA6FF6E}" type="presOf" srcId="{2D9A060B-1C2F-4974-99D7-9F2C2D7333C8}" destId="{C2308299-77AF-4ED9-9FF4-B3E52BFEAF6D}" srcOrd="0" destOrd="0" presId="urn:microsoft.com/office/officeart/2009/layout/CircleArrowProcess"/>
    <dgm:cxn modelId="{300CEC6F-01F3-44BA-9724-9033B5AA1EBE}" type="presParOf" srcId="{8EC36E92-5AA1-4E8A-8B38-5D02D1E6FE28}" destId="{1E42A86C-C31D-40F9-AE47-8033FD64AF02}" srcOrd="0" destOrd="0" presId="urn:microsoft.com/office/officeart/2009/layout/CircleArrowProcess"/>
    <dgm:cxn modelId="{5F9678AE-5EF4-4E91-A365-0151BD9E6AAB}" type="presParOf" srcId="{1E42A86C-C31D-40F9-AE47-8033FD64AF02}" destId="{BFACAE34-AB7C-4C1A-A31A-DA093ACE2625}" srcOrd="0" destOrd="0" presId="urn:microsoft.com/office/officeart/2009/layout/CircleArrowProcess"/>
    <dgm:cxn modelId="{1D517DD5-FB4A-4992-863A-D4FC02B2449E}" type="presParOf" srcId="{8EC36E92-5AA1-4E8A-8B38-5D02D1E6FE28}" destId="{56477756-6A02-4011-ACDF-C10CEA0E910A}" srcOrd="1" destOrd="0" presId="urn:microsoft.com/office/officeart/2009/layout/CircleArrowProcess"/>
    <dgm:cxn modelId="{BDEF927E-0739-432F-B420-028B1A992CE9}" type="presParOf" srcId="{8EC36E92-5AA1-4E8A-8B38-5D02D1E6FE28}" destId="{9171C2B8-3075-4005-A3A2-66F767D177CB}" srcOrd="2" destOrd="0" presId="urn:microsoft.com/office/officeart/2009/layout/CircleArrowProcess"/>
    <dgm:cxn modelId="{6893FA8C-59A7-4355-8C49-2BDC5769A8C7}" type="presParOf" srcId="{9171C2B8-3075-4005-A3A2-66F767D177CB}" destId="{4F98678F-9298-4543-9A0D-002E7B0193F2}" srcOrd="0" destOrd="0" presId="urn:microsoft.com/office/officeart/2009/layout/CircleArrowProcess"/>
    <dgm:cxn modelId="{50A8A8C4-B067-4F03-9171-B92A21302B1C}" type="presParOf" srcId="{8EC36E92-5AA1-4E8A-8B38-5D02D1E6FE28}" destId="{C2308299-77AF-4ED9-9FF4-B3E52BFEAF6D}" srcOrd="3" destOrd="0" presId="urn:microsoft.com/office/officeart/2009/layout/CircleArrowProcess"/>
    <dgm:cxn modelId="{4E1CCED4-FDE8-4E19-933D-6BD0879A186A}" type="presParOf" srcId="{8EC36E92-5AA1-4E8A-8B38-5D02D1E6FE28}" destId="{F3EBE24C-8DDA-4E2E-9628-FA4DD6024737}" srcOrd="4" destOrd="0" presId="urn:microsoft.com/office/officeart/2009/layout/CircleArrowProcess"/>
    <dgm:cxn modelId="{36B30656-A797-4100-B26C-E635F82E967E}" type="presParOf" srcId="{F3EBE24C-8DDA-4E2E-9628-FA4DD6024737}" destId="{26FB0937-4E5B-4060-9670-B59B02374781}" srcOrd="0" destOrd="0" presId="urn:microsoft.com/office/officeart/2009/layout/CircleArrowProcess"/>
    <dgm:cxn modelId="{E23069E2-4D4C-4941-93D1-4C0E4D14FBD5}" type="presParOf" srcId="{8EC36E92-5AA1-4E8A-8B38-5D02D1E6FE28}" destId="{BD995BBB-F846-4C62-96D2-B41115F598F3}"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DD68E2-6CFB-4040-8D22-DEAFCACC823C}" type="doc">
      <dgm:prSet loTypeId="urn:microsoft.com/office/officeart/2005/8/layout/gear1" loCatId="cycle" qsTypeId="urn:microsoft.com/office/officeart/2005/8/quickstyle/simple1" qsCatId="simple" csTypeId="urn:microsoft.com/office/officeart/2005/8/colors/accent1_2" csCatId="accent1" phldr="1"/>
      <dgm:spPr/>
    </dgm:pt>
    <dgm:pt modelId="{B120D475-B654-4982-924F-AA8631898D03}">
      <dgm:prSet phldrT="[Text]"/>
      <dgm:spPr/>
      <dgm:t>
        <a:bodyPr/>
        <a:lstStyle/>
        <a:p>
          <a:r>
            <a:rPr lang="en-GB" dirty="0" smtClean="0"/>
            <a:t>Using Michel Thomas method who starts with recognisable words </a:t>
          </a:r>
          <a:r>
            <a:rPr lang="en-GB" dirty="0"/>
            <a:t>+ </a:t>
          </a:r>
          <a:r>
            <a:rPr lang="en-GB" dirty="0" smtClean="0"/>
            <a:t>simple joining words</a:t>
          </a:r>
          <a:endParaRPr lang="en-GB" dirty="0"/>
        </a:p>
      </dgm:t>
    </dgm:pt>
    <dgm:pt modelId="{4B09C152-DAF3-45B4-81AF-4BE0812DAE7A}" type="parTrans" cxnId="{5C7D48FE-76B2-4800-8C98-47212E485917}">
      <dgm:prSet/>
      <dgm:spPr/>
      <dgm:t>
        <a:bodyPr/>
        <a:lstStyle/>
        <a:p>
          <a:endParaRPr lang="en-GB"/>
        </a:p>
      </dgm:t>
    </dgm:pt>
    <dgm:pt modelId="{CF1EA298-B911-4CFC-B1B9-601B6CCA5CF6}" type="sibTrans" cxnId="{5C7D48FE-76B2-4800-8C98-47212E485917}">
      <dgm:prSet/>
      <dgm:spPr/>
      <dgm:t>
        <a:bodyPr/>
        <a:lstStyle/>
        <a:p>
          <a:endParaRPr lang="en-GB"/>
        </a:p>
      </dgm:t>
    </dgm:pt>
    <dgm:pt modelId="{16E65A13-9764-4372-9AE5-A549B7B0C82D}">
      <dgm:prSet phldrT="[Text]"/>
      <dgm:spPr/>
      <dgm:t>
        <a:bodyPr/>
        <a:lstStyle/>
        <a:p>
          <a:r>
            <a:rPr lang="en-GB" dirty="0" smtClean="0"/>
            <a:t>Quickly able to say phrases with confidence</a:t>
          </a:r>
          <a:endParaRPr lang="en-GB" dirty="0"/>
        </a:p>
      </dgm:t>
    </dgm:pt>
    <dgm:pt modelId="{CBCD96DD-81A0-44CF-986F-664B312492BE}" type="parTrans" cxnId="{9BFCDEC8-E1F7-4949-87C4-1AF34B7C7443}">
      <dgm:prSet/>
      <dgm:spPr/>
      <dgm:t>
        <a:bodyPr/>
        <a:lstStyle/>
        <a:p>
          <a:endParaRPr lang="en-GB"/>
        </a:p>
      </dgm:t>
    </dgm:pt>
    <dgm:pt modelId="{752F8E63-1301-4C49-AE8F-7BB88B10C6E0}" type="sibTrans" cxnId="{9BFCDEC8-E1F7-4949-87C4-1AF34B7C7443}">
      <dgm:prSet/>
      <dgm:spPr/>
      <dgm:t>
        <a:bodyPr/>
        <a:lstStyle/>
        <a:p>
          <a:endParaRPr lang="en-GB"/>
        </a:p>
      </dgm:t>
    </dgm:pt>
    <dgm:pt modelId="{AD384BA4-847B-4385-9B53-E0B730DCD90B}">
      <dgm:prSet phldrT="[Text]"/>
      <dgm:spPr/>
      <dgm:t>
        <a:bodyPr/>
        <a:lstStyle/>
        <a:p>
          <a:r>
            <a:rPr lang="en-GB" dirty="0" smtClean="0"/>
            <a:t>New ability leading to new curiosity </a:t>
          </a:r>
          <a:r>
            <a:rPr lang="en-GB" dirty="0"/>
            <a:t>about grammar!</a:t>
          </a:r>
        </a:p>
      </dgm:t>
    </dgm:pt>
    <dgm:pt modelId="{DE65EF87-4E1A-4F63-9C5A-F9671775EDB4}" type="parTrans" cxnId="{5693163C-768C-499B-94C9-9D71D09EC364}">
      <dgm:prSet/>
      <dgm:spPr/>
      <dgm:t>
        <a:bodyPr/>
        <a:lstStyle/>
        <a:p>
          <a:endParaRPr lang="en-GB"/>
        </a:p>
      </dgm:t>
    </dgm:pt>
    <dgm:pt modelId="{87650971-F691-4482-8095-0227A1FBEAAE}" type="sibTrans" cxnId="{5693163C-768C-499B-94C9-9D71D09EC364}">
      <dgm:prSet/>
      <dgm:spPr/>
      <dgm:t>
        <a:bodyPr/>
        <a:lstStyle/>
        <a:p>
          <a:endParaRPr lang="en-GB"/>
        </a:p>
      </dgm:t>
    </dgm:pt>
    <dgm:pt modelId="{47A04562-953E-4FA5-9B82-3B72D3BA06EA}" type="pres">
      <dgm:prSet presAssocID="{95DD68E2-6CFB-4040-8D22-DEAFCACC823C}" presName="composite" presStyleCnt="0">
        <dgm:presLayoutVars>
          <dgm:chMax val="3"/>
          <dgm:animLvl val="lvl"/>
          <dgm:resizeHandles val="exact"/>
        </dgm:presLayoutVars>
      </dgm:prSet>
      <dgm:spPr/>
    </dgm:pt>
    <dgm:pt modelId="{51FD1CA7-4600-4CA6-9B6C-F43E94BB3063}" type="pres">
      <dgm:prSet presAssocID="{B120D475-B654-4982-924F-AA8631898D03}" presName="gear1" presStyleLbl="node1" presStyleIdx="0" presStyleCnt="3">
        <dgm:presLayoutVars>
          <dgm:chMax val="1"/>
          <dgm:bulletEnabled val="1"/>
        </dgm:presLayoutVars>
      </dgm:prSet>
      <dgm:spPr/>
      <dgm:t>
        <a:bodyPr/>
        <a:lstStyle/>
        <a:p>
          <a:endParaRPr lang="en-GB"/>
        </a:p>
      </dgm:t>
    </dgm:pt>
    <dgm:pt modelId="{36872522-D17B-49DC-94BE-12A72E5FB562}" type="pres">
      <dgm:prSet presAssocID="{B120D475-B654-4982-924F-AA8631898D03}" presName="gear1srcNode" presStyleLbl="node1" presStyleIdx="0" presStyleCnt="3"/>
      <dgm:spPr/>
      <dgm:t>
        <a:bodyPr/>
        <a:lstStyle/>
        <a:p>
          <a:endParaRPr lang="en-GB"/>
        </a:p>
      </dgm:t>
    </dgm:pt>
    <dgm:pt modelId="{2A44368D-3459-46E1-8590-98825AC89251}" type="pres">
      <dgm:prSet presAssocID="{B120D475-B654-4982-924F-AA8631898D03}" presName="gear1dstNode" presStyleLbl="node1" presStyleIdx="0" presStyleCnt="3"/>
      <dgm:spPr/>
      <dgm:t>
        <a:bodyPr/>
        <a:lstStyle/>
        <a:p>
          <a:endParaRPr lang="en-GB"/>
        </a:p>
      </dgm:t>
    </dgm:pt>
    <dgm:pt modelId="{27B7E75E-8737-4E00-987D-1C28B559EB64}" type="pres">
      <dgm:prSet presAssocID="{16E65A13-9764-4372-9AE5-A549B7B0C82D}" presName="gear2" presStyleLbl="node1" presStyleIdx="1" presStyleCnt="3">
        <dgm:presLayoutVars>
          <dgm:chMax val="1"/>
          <dgm:bulletEnabled val="1"/>
        </dgm:presLayoutVars>
      </dgm:prSet>
      <dgm:spPr/>
      <dgm:t>
        <a:bodyPr/>
        <a:lstStyle/>
        <a:p>
          <a:endParaRPr lang="en-GB"/>
        </a:p>
      </dgm:t>
    </dgm:pt>
    <dgm:pt modelId="{3D8F3350-47AC-4EE1-94BD-0D147684276C}" type="pres">
      <dgm:prSet presAssocID="{16E65A13-9764-4372-9AE5-A549B7B0C82D}" presName="gear2srcNode" presStyleLbl="node1" presStyleIdx="1" presStyleCnt="3"/>
      <dgm:spPr/>
      <dgm:t>
        <a:bodyPr/>
        <a:lstStyle/>
        <a:p>
          <a:endParaRPr lang="en-GB"/>
        </a:p>
      </dgm:t>
    </dgm:pt>
    <dgm:pt modelId="{A90E7058-F9A7-4ED9-90E6-FCCC5273E70A}" type="pres">
      <dgm:prSet presAssocID="{16E65A13-9764-4372-9AE5-A549B7B0C82D}" presName="gear2dstNode" presStyleLbl="node1" presStyleIdx="1" presStyleCnt="3"/>
      <dgm:spPr/>
      <dgm:t>
        <a:bodyPr/>
        <a:lstStyle/>
        <a:p>
          <a:endParaRPr lang="en-GB"/>
        </a:p>
      </dgm:t>
    </dgm:pt>
    <dgm:pt modelId="{6B66E469-D738-446F-9AA5-7E6C1D586BF4}" type="pres">
      <dgm:prSet presAssocID="{AD384BA4-847B-4385-9B53-E0B730DCD90B}" presName="gear3" presStyleLbl="node1" presStyleIdx="2" presStyleCnt="3"/>
      <dgm:spPr/>
      <dgm:t>
        <a:bodyPr/>
        <a:lstStyle/>
        <a:p>
          <a:endParaRPr lang="en-GB"/>
        </a:p>
      </dgm:t>
    </dgm:pt>
    <dgm:pt modelId="{3EA8AF9F-7351-4526-B518-20EC9B04297E}" type="pres">
      <dgm:prSet presAssocID="{AD384BA4-847B-4385-9B53-E0B730DCD90B}" presName="gear3tx" presStyleLbl="node1" presStyleIdx="2" presStyleCnt="3">
        <dgm:presLayoutVars>
          <dgm:chMax val="1"/>
          <dgm:bulletEnabled val="1"/>
        </dgm:presLayoutVars>
      </dgm:prSet>
      <dgm:spPr/>
      <dgm:t>
        <a:bodyPr/>
        <a:lstStyle/>
        <a:p>
          <a:endParaRPr lang="en-GB"/>
        </a:p>
      </dgm:t>
    </dgm:pt>
    <dgm:pt modelId="{A5482DD7-7AA6-45C5-974D-A230724DF682}" type="pres">
      <dgm:prSet presAssocID="{AD384BA4-847B-4385-9B53-E0B730DCD90B}" presName="gear3srcNode" presStyleLbl="node1" presStyleIdx="2" presStyleCnt="3"/>
      <dgm:spPr/>
      <dgm:t>
        <a:bodyPr/>
        <a:lstStyle/>
        <a:p>
          <a:endParaRPr lang="en-GB"/>
        </a:p>
      </dgm:t>
    </dgm:pt>
    <dgm:pt modelId="{93624B3B-AB07-40F5-AA2F-9725B02FAE18}" type="pres">
      <dgm:prSet presAssocID="{AD384BA4-847B-4385-9B53-E0B730DCD90B}" presName="gear3dstNode" presStyleLbl="node1" presStyleIdx="2" presStyleCnt="3"/>
      <dgm:spPr/>
      <dgm:t>
        <a:bodyPr/>
        <a:lstStyle/>
        <a:p>
          <a:endParaRPr lang="en-GB"/>
        </a:p>
      </dgm:t>
    </dgm:pt>
    <dgm:pt modelId="{D31BCFC8-760E-459E-AC33-08EC688F7C8B}" type="pres">
      <dgm:prSet presAssocID="{CF1EA298-B911-4CFC-B1B9-601B6CCA5CF6}" presName="connector1" presStyleLbl="sibTrans2D1" presStyleIdx="0" presStyleCnt="3"/>
      <dgm:spPr/>
      <dgm:t>
        <a:bodyPr/>
        <a:lstStyle/>
        <a:p>
          <a:endParaRPr lang="en-GB"/>
        </a:p>
      </dgm:t>
    </dgm:pt>
    <dgm:pt modelId="{4C60B295-5953-434E-8381-71FA56985BB0}" type="pres">
      <dgm:prSet presAssocID="{752F8E63-1301-4C49-AE8F-7BB88B10C6E0}" presName="connector2" presStyleLbl="sibTrans2D1" presStyleIdx="1" presStyleCnt="3"/>
      <dgm:spPr/>
      <dgm:t>
        <a:bodyPr/>
        <a:lstStyle/>
        <a:p>
          <a:endParaRPr lang="en-GB"/>
        </a:p>
      </dgm:t>
    </dgm:pt>
    <dgm:pt modelId="{60A324C7-2C20-4CAD-A54C-33A68B4E7634}" type="pres">
      <dgm:prSet presAssocID="{87650971-F691-4482-8095-0227A1FBEAAE}" presName="connector3" presStyleLbl="sibTrans2D1" presStyleIdx="2" presStyleCnt="3"/>
      <dgm:spPr/>
      <dgm:t>
        <a:bodyPr/>
        <a:lstStyle/>
        <a:p>
          <a:endParaRPr lang="en-GB"/>
        </a:p>
      </dgm:t>
    </dgm:pt>
  </dgm:ptLst>
  <dgm:cxnLst>
    <dgm:cxn modelId="{63734681-214E-4108-ABD4-7E91B5421F22}" type="presOf" srcId="{CF1EA298-B911-4CFC-B1B9-601B6CCA5CF6}" destId="{D31BCFC8-760E-459E-AC33-08EC688F7C8B}" srcOrd="0" destOrd="0" presId="urn:microsoft.com/office/officeart/2005/8/layout/gear1"/>
    <dgm:cxn modelId="{5693163C-768C-499B-94C9-9D71D09EC364}" srcId="{95DD68E2-6CFB-4040-8D22-DEAFCACC823C}" destId="{AD384BA4-847B-4385-9B53-E0B730DCD90B}" srcOrd="2" destOrd="0" parTransId="{DE65EF87-4E1A-4F63-9C5A-F9671775EDB4}" sibTransId="{87650971-F691-4482-8095-0227A1FBEAAE}"/>
    <dgm:cxn modelId="{687277E5-1FCB-431C-844F-19EF7D95CC5B}" type="presOf" srcId="{16E65A13-9764-4372-9AE5-A549B7B0C82D}" destId="{27B7E75E-8737-4E00-987D-1C28B559EB64}" srcOrd="0" destOrd="0" presId="urn:microsoft.com/office/officeart/2005/8/layout/gear1"/>
    <dgm:cxn modelId="{5C7D48FE-76B2-4800-8C98-47212E485917}" srcId="{95DD68E2-6CFB-4040-8D22-DEAFCACC823C}" destId="{B120D475-B654-4982-924F-AA8631898D03}" srcOrd="0" destOrd="0" parTransId="{4B09C152-DAF3-45B4-81AF-4BE0812DAE7A}" sibTransId="{CF1EA298-B911-4CFC-B1B9-601B6CCA5CF6}"/>
    <dgm:cxn modelId="{538F47F3-24EC-471E-9283-FF3B64AD34BF}" type="presOf" srcId="{95DD68E2-6CFB-4040-8D22-DEAFCACC823C}" destId="{47A04562-953E-4FA5-9B82-3B72D3BA06EA}" srcOrd="0" destOrd="0" presId="urn:microsoft.com/office/officeart/2005/8/layout/gear1"/>
    <dgm:cxn modelId="{6F3B74A9-1405-4D58-8037-24CA415FED4A}" type="presOf" srcId="{AD384BA4-847B-4385-9B53-E0B730DCD90B}" destId="{A5482DD7-7AA6-45C5-974D-A230724DF682}" srcOrd="2" destOrd="0" presId="urn:microsoft.com/office/officeart/2005/8/layout/gear1"/>
    <dgm:cxn modelId="{0AE1A0D2-44A7-410D-9409-48EC2420CE72}" type="presOf" srcId="{16E65A13-9764-4372-9AE5-A549B7B0C82D}" destId="{A90E7058-F9A7-4ED9-90E6-FCCC5273E70A}" srcOrd="2" destOrd="0" presId="urn:microsoft.com/office/officeart/2005/8/layout/gear1"/>
    <dgm:cxn modelId="{D637B97A-BB80-49A3-95CC-A89392122EB2}" type="presOf" srcId="{752F8E63-1301-4C49-AE8F-7BB88B10C6E0}" destId="{4C60B295-5953-434E-8381-71FA56985BB0}" srcOrd="0" destOrd="0" presId="urn:microsoft.com/office/officeart/2005/8/layout/gear1"/>
    <dgm:cxn modelId="{2A7308DB-9684-4868-ADCE-E63F69E4E72F}" type="presOf" srcId="{AD384BA4-847B-4385-9B53-E0B730DCD90B}" destId="{93624B3B-AB07-40F5-AA2F-9725B02FAE18}" srcOrd="3" destOrd="0" presId="urn:microsoft.com/office/officeart/2005/8/layout/gear1"/>
    <dgm:cxn modelId="{44C4CF9E-DF9B-4F9D-8283-F3D647959BEA}" type="presOf" srcId="{AD384BA4-847B-4385-9B53-E0B730DCD90B}" destId="{6B66E469-D738-446F-9AA5-7E6C1D586BF4}" srcOrd="0" destOrd="0" presId="urn:microsoft.com/office/officeart/2005/8/layout/gear1"/>
    <dgm:cxn modelId="{2131EEE6-2029-4610-9818-D5A59DE16109}" type="presOf" srcId="{AD384BA4-847B-4385-9B53-E0B730DCD90B}" destId="{3EA8AF9F-7351-4526-B518-20EC9B04297E}" srcOrd="1" destOrd="0" presId="urn:microsoft.com/office/officeart/2005/8/layout/gear1"/>
    <dgm:cxn modelId="{67531837-BA4B-4F4F-9B72-AB574534BEBD}" type="presOf" srcId="{16E65A13-9764-4372-9AE5-A549B7B0C82D}" destId="{3D8F3350-47AC-4EE1-94BD-0D147684276C}" srcOrd="1" destOrd="0" presId="urn:microsoft.com/office/officeart/2005/8/layout/gear1"/>
    <dgm:cxn modelId="{93D2BEBE-AB83-423D-BA8D-BD12B7D8CDFF}" type="presOf" srcId="{B120D475-B654-4982-924F-AA8631898D03}" destId="{2A44368D-3459-46E1-8590-98825AC89251}" srcOrd="2" destOrd="0" presId="urn:microsoft.com/office/officeart/2005/8/layout/gear1"/>
    <dgm:cxn modelId="{E6040EFD-F1F3-479E-AB65-9BA07E331052}" type="presOf" srcId="{B120D475-B654-4982-924F-AA8631898D03}" destId="{51FD1CA7-4600-4CA6-9B6C-F43E94BB3063}" srcOrd="0" destOrd="0" presId="urn:microsoft.com/office/officeart/2005/8/layout/gear1"/>
    <dgm:cxn modelId="{2D8BD3DC-1179-4B09-B4FF-1E5EB31AD830}" type="presOf" srcId="{87650971-F691-4482-8095-0227A1FBEAAE}" destId="{60A324C7-2C20-4CAD-A54C-33A68B4E7634}" srcOrd="0" destOrd="0" presId="urn:microsoft.com/office/officeart/2005/8/layout/gear1"/>
    <dgm:cxn modelId="{4C2BEB80-5C03-4EC8-9F99-DE3A8CCA6ACD}" type="presOf" srcId="{B120D475-B654-4982-924F-AA8631898D03}" destId="{36872522-D17B-49DC-94BE-12A72E5FB562}" srcOrd="1" destOrd="0" presId="urn:microsoft.com/office/officeart/2005/8/layout/gear1"/>
    <dgm:cxn modelId="{9BFCDEC8-E1F7-4949-87C4-1AF34B7C7443}" srcId="{95DD68E2-6CFB-4040-8D22-DEAFCACC823C}" destId="{16E65A13-9764-4372-9AE5-A549B7B0C82D}" srcOrd="1" destOrd="0" parTransId="{CBCD96DD-81A0-44CF-986F-664B312492BE}" sibTransId="{752F8E63-1301-4C49-AE8F-7BB88B10C6E0}"/>
    <dgm:cxn modelId="{54D2EC9B-5099-445F-A5DC-8764DDD63C0F}" type="presParOf" srcId="{47A04562-953E-4FA5-9B82-3B72D3BA06EA}" destId="{51FD1CA7-4600-4CA6-9B6C-F43E94BB3063}" srcOrd="0" destOrd="0" presId="urn:microsoft.com/office/officeart/2005/8/layout/gear1"/>
    <dgm:cxn modelId="{A2890B2D-B6A6-4947-9187-67FA981CD375}" type="presParOf" srcId="{47A04562-953E-4FA5-9B82-3B72D3BA06EA}" destId="{36872522-D17B-49DC-94BE-12A72E5FB562}" srcOrd="1" destOrd="0" presId="urn:microsoft.com/office/officeart/2005/8/layout/gear1"/>
    <dgm:cxn modelId="{0318E483-7715-4FF8-8B62-46D67C6C5A12}" type="presParOf" srcId="{47A04562-953E-4FA5-9B82-3B72D3BA06EA}" destId="{2A44368D-3459-46E1-8590-98825AC89251}" srcOrd="2" destOrd="0" presId="urn:microsoft.com/office/officeart/2005/8/layout/gear1"/>
    <dgm:cxn modelId="{F9B3651E-D820-48D5-A9B8-ACD05D5D10CF}" type="presParOf" srcId="{47A04562-953E-4FA5-9B82-3B72D3BA06EA}" destId="{27B7E75E-8737-4E00-987D-1C28B559EB64}" srcOrd="3" destOrd="0" presId="urn:microsoft.com/office/officeart/2005/8/layout/gear1"/>
    <dgm:cxn modelId="{6ED1DEC0-FB6D-4E10-BE4A-1A5D44ECF745}" type="presParOf" srcId="{47A04562-953E-4FA5-9B82-3B72D3BA06EA}" destId="{3D8F3350-47AC-4EE1-94BD-0D147684276C}" srcOrd="4" destOrd="0" presId="urn:microsoft.com/office/officeart/2005/8/layout/gear1"/>
    <dgm:cxn modelId="{6BDA9B2F-F47C-409E-9C96-8A3484A36F6D}" type="presParOf" srcId="{47A04562-953E-4FA5-9B82-3B72D3BA06EA}" destId="{A90E7058-F9A7-4ED9-90E6-FCCC5273E70A}" srcOrd="5" destOrd="0" presId="urn:microsoft.com/office/officeart/2005/8/layout/gear1"/>
    <dgm:cxn modelId="{D0BAEFD2-5D12-49CF-A7D2-3BC9EE724ABB}" type="presParOf" srcId="{47A04562-953E-4FA5-9B82-3B72D3BA06EA}" destId="{6B66E469-D738-446F-9AA5-7E6C1D586BF4}" srcOrd="6" destOrd="0" presId="urn:microsoft.com/office/officeart/2005/8/layout/gear1"/>
    <dgm:cxn modelId="{7C54B643-FFBA-4987-8E01-D55F22F017F6}" type="presParOf" srcId="{47A04562-953E-4FA5-9B82-3B72D3BA06EA}" destId="{3EA8AF9F-7351-4526-B518-20EC9B04297E}" srcOrd="7" destOrd="0" presId="urn:microsoft.com/office/officeart/2005/8/layout/gear1"/>
    <dgm:cxn modelId="{65492DC9-A3C1-4FA3-9224-F3C4BDB3DC6B}" type="presParOf" srcId="{47A04562-953E-4FA5-9B82-3B72D3BA06EA}" destId="{A5482DD7-7AA6-45C5-974D-A230724DF682}" srcOrd="8" destOrd="0" presId="urn:microsoft.com/office/officeart/2005/8/layout/gear1"/>
    <dgm:cxn modelId="{1BC4ED79-9CA9-4E8E-9A72-7D72E202FB28}" type="presParOf" srcId="{47A04562-953E-4FA5-9B82-3B72D3BA06EA}" destId="{93624B3B-AB07-40F5-AA2F-9725B02FAE18}" srcOrd="9" destOrd="0" presId="urn:microsoft.com/office/officeart/2005/8/layout/gear1"/>
    <dgm:cxn modelId="{00FD4F16-00E9-4D49-B200-EBDD4D2343E7}" type="presParOf" srcId="{47A04562-953E-4FA5-9B82-3B72D3BA06EA}" destId="{D31BCFC8-760E-459E-AC33-08EC688F7C8B}" srcOrd="10" destOrd="0" presId="urn:microsoft.com/office/officeart/2005/8/layout/gear1"/>
    <dgm:cxn modelId="{25C884C5-2A77-4D21-BF5D-2636A18BA61F}" type="presParOf" srcId="{47A04562-953E-4FA5-9B82-3B72D3BA06EA}" destId="{4C60B295-5953-434E-8381-71FA56985BB0}" srcOrd="11" destOrd="0" presId="urn:microsoft.com/office/officeart/2005/8/layout/gear1"/>
    <dgm:cxn modelId="{5D3B2FBA-0E60-44F3-B9EA-E5406159D651}" type="presParOf" srcId="{47A04562-953E-4FA5-9B82-3B72D3BA06EA}" destId="{60A324C7-2C20-4CAD-A54C-33A68B4E7634}"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DD68E2-6CFB-4040-8D22-DEAFCACC823C}" type="doc">
      <dgm:prSet loTypeId="urn:microsoft.com/office/officeart/2005/8/layout/gear1" loCatId="cycle" qsTypeId="urn:microsoft.com/office/officeart/2005/8/quickstyle/simple1" qsCatId="simple" csTypeId="urn:microsoft.com/office/officeart/2005/8/colors/accent1_2" csCatId="accent1" phldr="1"/>
      <dgm:spPr/>
    </dgm:pt>
    <dgm:pt modelId="{B120D475-B654-4982-924F-AA8631898D03}">
      <dgm:prSet phldrT="[Text]"/>
      <dgm:spPr/>
      <dgm:t>
        <a:bodyPr/>
        <a:lstStyle/>
        <a:p>
          <a:endParaRPr lang="en-GB" dirty="0"/>
        </a:p>
      </dgm:t>
    </dgm:pt>
    <dgm:pt modelId="{4B09C152-DAF3-45B4-81AF-4BE0812DAE7A}" type="parTrans" cxnId="{5C7D48FE-76B2-4800-8C98-47212E485917}">
      <dgm:prSet/>
      <dgm:spPr/>
      <dgm:t>
        <a:bodyPr/>
        <a:lstStyle/>
        <a:p>
          <a:endParaRPr lang="en-GB"/>
        </a:p>
      </dgm:t>
    </dgm:pt>
    <dgm:pt modelId="{CF1EA298-B911-4CFC-B1B9-601B6CCA5CF6}" type="sibTrans" cxnId="{5C7D48FE-76B2-4800-8C98-47212E485917}">
      <dgm:prSet/>
      <dgm:spPr/>
      <dgm:t>
        <a:bodyPr/>
        <a:lstStyle/>
        <a:p>
          <a:endParaRPr lang="en-GB"/>
        </a:p>
      </dgm:t>
    </dgm:pt>
    <dgm:pt modelId="{16E65A13-9764-4372-9AE5-A549B7B0C82D}">
      <dgm:prSet phldrT="[Text]"/>
      <dgm:spPr/>
      <dgm:t>
        <a:bodyPr/>
        <a:lstStyle/>
        <a:p>
          <a:endParaRPr lang="en-GB" dirty="0"/>
        </a:p>
      </dgm:t>
    </dgm:pt>
    <dgm:pt modelId="{CBCD96DD-81A0-44CF-986F-664B312492BE}" type="parTrans" cxnId="{9BFCDEC8-E1F7-4949-87C4-1AF34B7C7443}">
      <dgm:prSet/>
      <dgm:spPr/>
      <dgm:t>
        <a:bodyPr/>
        <a:lstStyle/>
        <a:p>
          <a:endParaRPr lang="en-GB"/>
        </a:p>
      </dgm:t>
    </dgm:pt>
    <dgm:pt modelId="{752F8E63-1301-4C49-AE8F-7BB88B10C6E0}" type="sibTrans" cxnId="{9BFCDEC8-E1F7-4949-87C4-1AF34B7C7443}">
      <dgm:prSet/>
      <dgm:spPr/>
      <dgm:t>
        <a:bodyPr/>
        <a:lstStyle/>
        <a:p>
          <a:endParaRPr lang="en-GB"/>
        </a:p>
      </dgm:t>
    </dgm:pt>
    <dgm:pt modelId="{AD384BA4-847B-4385-9B53-E0B730DCD90B}">
      <dgm:prSet phldrT="[Text]"/>
      <dgm:spPr/>
      <dgm:t>
        <a:bodyPr/>
        <a:lstStyle/>
        <a:p>
          <a:endParaRPr lang="en-GB" dirty="0"/>
        </a:p>
      </dgm:t>
    </dgm:pt>
    <dgm:pt modelId="{DE65EF87-4E1A-4F63-9C5A-F9671775EDB4}" type="parTrans" cxnId="{5693163C-768C-499B-94C9-9D71D09EC364}">
      <dgm:prSet/>
      <dgm:spPr/>
      <dgm:t>
        <a:bodyPr/>
        <a:lstStyle/>
        <a:p>
          <a:endParaRPr lang="en-GB"/>
        </a:p>
      </dgm:t>
    </dgm:pt>
    <dgm:pt modelId="{87650971-F691-4482-8095-0227A1FBEAAE}" type="sibTrans" cxnId="{5693163C-768C-499B-94C9-9D71D09EC364}">
      <dgm:prSet/>
      <dgm:spPr/>
      <dgm:t>
        <a:bodyPr/>
        <a:lstStyle/>
        <a:p>
          <a:endParaRPr lang="en-GB"/>
        </a:p>
      </dgm:t>
    </dgm:pt>
    <dgm:pt modelId="{47A04562-953E-4FA5-9B82-3B72D3BA06EA}" type="pres">
      <dgm:prSet presAssocID="{95DD68E2-6CFB-4040-8D22-DEAFCACC823C}" presName="composite" presStyleCnt="0">
        <dgm:presLayoutVars>
          <dgm:chMax val="3"/>
          <dgm:animLvl val="lvl"/>
          <dgm:resizeHandles val="exact"/>
        </dgm:presLayoutVars>
      </dgm:prSet>
      <dgm:spPr/>
    </dgm:pt>
    <dgm:pt modelId="{51FD1CA7-4600-4CA6-9B6C-F43E94BB3063}" type="pres">
      <dgm:prSet presAssocID="{B120D475-B654-4982-924F-AA8631898D03}" presName="gear1" presStyleLbl="node1" presStyleIdx="0" presStyleCnt="3">
        <dgm:presLayoutVars>
          <dgm:chMax val="1"/>
          <dgm:bulletEnabled val="1"/>
        </dgm:presLayoutVars>
      </dgm:prSet>
      <dgm:spPr/>
      <dgm:t>
        <a:bodyPr/>
        <a:lstStyle/>
        <a:p>
          <a:endParaRPr lang="en-GB"/>
        </a:p>
      </dgm:t>
    </dgm:pt>
    <dgm:pt modelId="{36872522-D17B-49DC-94BE-12A72E5FB562}" type="pres">
      <dgm:prSet presAssocID="{B120D475-B654-4982-924F-AA8631898D03}" presName="gear1srcNode" presStyleLbl="node1" presStyleIdx="0" presStyleCnt="3"/>
      <dgm:spPr/>
      <dgm:t>
        <a:bodyPr/>
        <a:lstStyle/>
        <a:p>
          <a:endParaRPr lang="en-GB"/>
        </a:p>
      </dgm:t>
    </dgm:pt>
    <dgm:pt modelId="{2A44368D-3459-46E1-8590-98825AC89251}" type="pres">
      <dgm:prSet presAssocID="{B120D475-B654-4982-924F-AA8631898D03}" presName="gear1dstNode" presStyleLbl="node1" presStyleIdx="0" presStyleCnt="3"/>
      <dgm:spPr/>
      <dgm:t>
        <a:bodyPr/>
        <a:lstStyle/>
        <a:p>
          <a:endParaRPr lang="en-GB"/>
        </a:p>
      </dgm:t>
    </dgm:pt>
    <dgm:pt modelId="{27B7E75E-8737-4E00-987D-1C28B559EB64}" type="pres">
      <dgm:prSet presAssocID="{16E65A13-9764-4372-9AE5-A549B7B0C82D}" presName="gear2" presStyleLbl="node1" presStyleIdx="1" presStyleCnt="3">
        <dgm:presLayoutVars>
          <dgm:chMax val="1"/>
          <dgm:bulletEnabled val="1"/>
        </dgm:presLayoutVars>
      </dgm:prSet>
      <dgm:spPr/>
      <dgm:t>
        <a:bodyPr/>
        <a:lstStyle/>
        <a:p>
          <a:endParaRPr lang="en-GB"/>
        </a:p>
      </dgm:t>
    </dgm:pt>
    <dgm:pt modelId="{3D8F3350-47AC-4EE1-94BD-0D147684276C}" type="pres">
      <dgm:prSet presAssocID="{16E65A13-9764-4372-9AE5-A549B7B0C82D}" presName="gear2srcNode" presStyleLbl="node1" presStyleIdx="1" presStyleCnt="3"/>
      <dgm:spPr/>
      <dgm:t>
        <a:bodyPr/>
        <a:lstStyle/>
        <a:p>
          <a:endParaRPr lang="en-GB"/>
        </a:p>
      </dgm:t>
    </dgm:pt>
    <dgm:pt modelId="{A90E7058-F9A7-4ED9-90E6-FCCC5273E70A}" type="pres">
      <dgm:prSet presAssocID="{16E65A13-9764-4372-9AE5-A549B7B0C82D}" presName="gear2dstNode" presStyleLbl="node1" presStyleIdx="1" presStyleCnt="3"/>
      <dgm:spPr/>
      <dgm:t>
        <a:bodyPr/>
        <a:lstStyle/>
        <a:p>
          <a:endParaRPr lang="en-GB"/>
        </a:p>
      </dgm:t>
    </dgm:pt>
    <dgm:pt modelId="{6B66E469-D738-446F-9AA5-7E6C1D586BF4}" type="pres">
      <dgm:prSet presAssocID="{AD384BA4-847B-4385-9B53-E0B730DCD90B}" presName="gear3" presStyleLbl="node1" presStyleIdx="2" presStyleCnt="3"/>
      <dgm:spPr/>
      <dgm:t>
        <a:bodyPr/>
        <a:lstStyle/>
        <a:p>
          <a:endParaRPr lang="en-GB"/>
        </a:p>
      </dgm:t>
    </dgm:pt>
    <dgm:pt modelId="{3EA8AF9F-7351-4526-B518-20EC9B04297E}" type="pres">
      <dgm:prSet presAssocID="{AD384BA4-847B-4385-9B53-E0B730DCD90B}" presName="gear3tx" presStyleLbl="node1" presStyleIdx="2" presStyleCnt="3">
        <dgm:presLayoutVars>
          <dgm:chMax val="1"/>
          <dgm:bulletEnabled val="1"/>
        </dgm:presLayoutVars>
      </dgm:prSet>
      <dgm:spPr/>
      <dgm:t>
        <a:bodyPr/>
        <a:lstStyle/>
        <a:p>
          <a:endParaRPr lang="en-GB"/>
        </a:p>
      </dgm:t>
    </dgm:pt>
    <dgm:pt modelId="{A5482DD7-7AA6-45C5-974D-A230724DF682}" type="pres">
      <dgm:prSet presAssocID="{AD384BA4-847B-4385-9B53-E0B730DCD90B}" presName="gear3srcNode" presStyleLbl="node1" presStyleIdx="2" presStyleCnt="3"/>
      <dgm:spPr/>
      <dgm:t>
        <a:bodyPr/>
        <a:lstStyle/>
        <a:p>
          <a:endParaRPr lang="en-GB"/>
        </a:p>
      </dgm:t>
    </dgm:pt>
    <dgm:pt modelId="{93624B3B-AB07-40F5-AA2F-9725B02FAE18}" type="pres">
      <dgm:prSet presAssocID="{AD384BA4-847B-4385-9B53-E0B730DCD90B}" presName="gear3dstNode" presStyleLbl="node1" presStyleIdx="2" presStyleCnt="3"/>
      <dgm:spPr/>
      <dgm:t>
        <a:bodyPr/>
        <a:lstStyle/>
        <a:p>
          <a:endParaRPr lang="en-GB"/>
        </a:p>
      </dgm:t>
    </dgm:pt>
    <dgm:pt modelId="{D31BCFC8-760E-459E-AC33-08EC688F7C8B}" type="pres">
      <dgm:prSet presAssocID="{CF1EA298-B911-4CFC-B1B9-601B6CCA5CF6}" presName="connector1" presStyleLbl="sibTrans2D1" presStyleIdx="0" presStyleCnt="3"/>
      <dgm:spPr/>
      <dgm:t>
        <a:bodyPr/>
        <a:lstStyle/>
        <a:p>
          <a:endParaRPr lang="en-GB"/>
        </a:p>
      </dgm:t>
    </dgm:pt>
    <dgm:pt modelId="{4C60B295-5953-434E-8381-71FA56985BB0}" type="pres">
      <dgm:prSet presAssocID="{752F8E63-1301-4C49-AE8F-7BB88B10C6E0}" presName="connector2" presStyleLbl="sibTrans2D1" presStyleIdx="1" presStyleCnt="3"/>
      <dgm:spPr/>
      <dgm:t>
        <a:bodyPr/>
        <a:lstStyle/>
        <a:p>
          <a:endParaRPr lang="en-GB"/>
        </a:p>
      </dgm:t>
    </dgm:pt>
    <dgm:pt modelId="{60A324C7-2C20-4CAD-A54C-33A68B4E7634}" type="pres">
      <dgm:prSet presAssocID="{87650971-F691-4482-8095-0227A1FBEAAE}" presName="connector3" presStyleLbl="sibTrans2D1" presStyleIdx="2" presStyleCnt="3"/>
      <dgm:spPr/>
      <dgm:t>
        <a:bodyPr/>
        <a:lstStyle/>
        <a:p>
          <a:endParaRPr lang="en-GB"/>
        </a:p>
      </dgm:t>
    </dgm:pt>
  </dgm:ptLst>
  <dgm:cxnLst>
    <dgm:cxn modelId="{5693163C-768C-499B-94C9-9D71D09EC364}" srcId="{95DD68E2-6CFB-4040-8D22-DEAFCACC823C}" destId="{AD384BA4-847B-4385-9B53-E0B730DCD90B}" srcOrd="2" destOrd="0" parTransId="{DE65EF87-4E1A-4F63-9C5A-F9671775EDB4}" sibTransId="{87650971-F691-4482-8095-0227A1FBEAAE}"/>
    <dgm:cxn modelId="{5C7D48FE-76B2-4800-8C98-47212E485917}" srcId="{95DD68E2-6CFB-4040-8D22-DEAFCACC823C}" destId="{B120D475-B654-4982-924F-AA8631898D03}" srcOrd="0" destOrd="0" parTransId="{4B09C152-DAF3-45B4-81AF-4BE0812DAE7A}" sibTransId="{CF1EA298-B911-4CFC-B1B9-601B6CCA5CF6}"/>
    <dgm:cxn modelId="{E9D5546F-45DC-472B-A609-0C41431DA4B7}" type="presOf" srcId="{95DD68E2-6CFB-4040-8D22-DEAFCACC823C}" destId="{47A04562-953E-4FA5-9B82-3B72D3BA06EA}" srcOrd="0" destOrd="0" presId="urn:microsoft.com/office/officeart/2005/8/layout/gear1"/>
    <dgm:cxn modelId="{2270F8CD-D7FD-4187-8641-0225D7EE8220}" type="presOf" srcId="{B120D475-B654-4982-924F-AA8631898D03}" destId="{51FD1CA7-4600-4CA6-9B6C-F43E94BB3063}" srcOrd="0" destOrd="0" presId="urn:microsoft.com/office/officeart/2005/8/layout/gear1"/>
    <dgm:cxn modelId="{7E38F075-B7B4-409E-BB05-BC9E38D064B1}" type="presOf" srcId="{B120D475-B654-4982-924F-AA8631898D03}" destId="{36872522-D17B-49DC-94BE-12A72E5FB562}" srcOrd="1" destOrd="0" presId="urn:microsoft.com/office/officeart/2005/8/layout/gear1"/>
    <dgm:cxn modelId="{80F969D3-7378-48E3-B618-8B10C3AC2D0F}" type="presOf" srcId="{752F8E63-1301-4C49-AE8F-7BB88B10C6E0}" destId="{4C60B295-5953-434E-8381-71FA56985BB0}" srcOrd="0" destOrd="0" presId="urn:microsoft.com/office/officeart/2005/8/layout/gear1"/>
    <dgm:cxn modelId="{773670CA-768A-4B2B-B01A-EA3CCFE528BE}" type="presOf" srcId="{AD384BA4-847B-4385-9B53-E0B730DCD90B}" destId="{93624B3B-AB07-40F5-AA2F-9725B02FAE18}" srcOrd="3" destOrd="0" presId="urn:microsoft.com/office/officeart/2005/8/layout/gear1"/>
    <dgm:cxn modelId="{4CDD4F71-C3ED-41B5-8CC6-A4CF343E30F6}" type="presOf" srcId="{16E65A13-9764-4372-9AE5-A549B7B0C82D}" destId="{27B7E75E-8737-4E00-987D-1C28B559EB64}" srcOrd="0" destOrd="0" presId="urn:microsoft.com/office/officeart/2005/8/layout/gear1"/>
    <dgm:cxn modelId="{1E75F518-302A-4D40-8B7A-355E2D5A9768}" type="presOf" srcId="{AD384BA4-847B-4385-9B53-E0B730DCD90B}" destId="{6B66E469-D738-446F-9AA5-7E6C1D586BF4}" srcOrd="0" destOrd="0" presId="urn:microsoft.com/office/officeart/2005/8/layout/gear1"/>
    <dgm:cxn modelId="{44513BBC-E5A6-421F-A130-D64EC09A99C6}" type="presOf" srcId="{AD384BA4-847B-4385-9B53-E0B730DCD90B}" destId="{3EA8AF9F-7351-4526-B518-20EC9B04297E}" srcOrd="1" destOrd="0" presId="urn:microsoft.com/office/officeart/2005/8/layout/gear1"/>
    <dgm:cxn modelId="{0CA9B495-FA5F-41A1-899E-198246D98AA1}" type="presOf" srcId="{87650971-F691-4482-8095-0227A1FBEAAE}" destId="{60A324C7-2C20-4CAD-A54C-33A68B4E7634}" srcOrd="0" destOrd="0" presId="urn:microsoft.com/office/officeart/2005/8/layout/gear1"/>
    <dgm:cxn modelId="{042BA836-0715-4C1D-B90D-B4DE3FB8F331}" type="presOf" srcId="{AD384BA4-847B-4385-9B53-E0B730DCD90B}" destId="{A5482DD7-7AA6-45C5-974D-A230724DF682}" srcOrd="2" destOrd="0" presId="urn:microsoft.com/office/officeart/2005/8/layout/gear1"/>
    <dgm:cxn modelId="{CEA3B768-F4E7-49A0-86DD-C1046A53CCC2}" type="presOf" srcId="{16E65A13-9764-4372-9AE5-A549B7B0C82D}" destId="{3D8F3350-47AC-4EE1-94BD-0D147684276C}" srcOrd="1" destOrd="0" presId="urn:microsoft.com/office/officeart/2005/8/layout/gear1"/>
    <dgm:cxn modelId="{BD0B3C49-A277-4746-A90D-623D7523E34E}" type="presOf" srcId="{B120D475-B654-4982-924F-AA8631898D03}" destId="{2A44368D-3459-46E1-8590-98825AC89251}" srcOrd="2" destOrd="0" presId="urn:microsoft.com/office/officeart/2005/8/layout/gear1"/>
    <dgm:cxn modelId="{0B908825-DEA7-4992-96DA-0591255FE1C0}" type="presOf" srcId="{CF1EA298-B911-4CFC-B1B9-601B6CCA5CF6}" destId="{D31BCFC8-760E-459E-AC33-08EC688F7C8B}" srcOrd="0" destOrd="0" presId="urn:microsoft.com/office/officeart/2005/8/layout/gear1"/>
    <dgm:cxn modelId="{9BFCDEC8-E1F7-4949-87C4-1AF34B7C7443}" srcId="{95DD68E2-6CFB-4040-8D22-DEAFCACC823C}" destId="{16E65A13-9764-4372-9AE5-A549B7B0C82D}" srcOrd="1" destOrd="0" parTransId="{CBCD96DD-81A0-44CF-986F-664B312492BE}" sibTransId="{752F8E63-1301-4C49-AE8F-7BB88B10C6E0}"/>
    <dgm:cxn modelId="{5D800C7D-8D88-478F-A0B5-5B0EAE287F55}" type="presOf" srcId="{16E65A13-9764-4372-9AE5-A549B7B0C82D}" destId="{A90E7058-F9A7-4ED9-90E6-FCCC5273E70A}" srcOrd="2" destOrd="0" presId="urn:microsoft.com/office/officeart/2005/8/layout/gear1"/>
    <dgm:cxn modelId="{1D3BF3B3-9941-4FB5-872D-5E1015A66E50}" type="presParOf" srcId="{47A04562-953E-4FA5-9B82-3B72D3BA06EA}" destId="{51FD1CA7-4600-4CA6-9B6C-F43E94BB3063}" srcOrd="0" destOrd="0" presId="urn:microsoft.com/office/officeart/2005/8/layout/gear1"/>
    <dgm:cxn modelId="{9FEC0E8B-FFB6-4193-9599-219F215399C0}" type="presParOf" srcId="{47A04562-953E-4FA5-9B82-3B72D3BA06EA}" destId="{36872522-D17B-49DC-94BE-12A72E5FB562}" srcOrd="1" destOrd="0" presId="urn:microsoft.com/office/officeart/2005/8/layout/gear1"/>
    <dgm:cxn modelId="{A415DF37-5A8A-4344-9AEC-7F829C1BE12E}" type="presParOf" srcId="{47A04562-953E-4FA5-9B82-3B72D3BA06EA}" destId="{2A44368D-3459-46E1-8590-98825AC89251}" srcOrd="2" destOrd="0" presId="urn:microsoft.com/office/officeart/2005/8/layout/gear1"/>
    <dgm:cxn modelId="{85524062-A672-4D6E-AAEF-AB681BFC13A2}" type="presParOf" srcId="{47A04562-953E-4FA5-9B82-3B72D3BA06EA}" destId="{27B7E75E-8737-4E00-987D-1C28B559EB64}" srcOrd="3" destOrd="0" presId="urn:microsoft.com/office/officeart/2005/8/layout/gear1"/>
    <dgm:cxn modelId="{9F13A41C-FD46-45F3-9D4E-5BA90E6A87F3}" type="presParOf" srcId="{47A04562-953E-4FA5-9B82-3B72D3BA06EA}" destId="{3D8F3350-47AC-4EE1-94BD-0D147684276C}" srcOrd="4" destOrd="0" presId="urn:microsoft.com/office/officeart/2005/8/layout/gear1"/>
    <dgm:cxn modelId="{B9D9B5B9-7EED-405B-A490-A8EBDE1CB5AB}" type="presParOf" srcId="{47A04562-953E-4FA5-9B82-3B72D3BA06EA}" destId="{A90E7058-F9A7-4ED9-90E6-FCCC5273E70A}" srcOrd="5" destOrd="0" presId="urn:microsoft.com/office/officeart/2005/8/layout/gear1"/>
    <dgm:cxn modelId="{743565CC-B37B-4ED5-AD00-7C89BF1582F2}" type="presParOf" srcId="{47A04562-953E-4FA5-9B82-3B72D3BA06EA}" destId="{6B66E469-D738-446F-9AA5-7E6C1D586BF4}" srcOrd="6" destOrd="0" presId="urn:microsoft.com/office/officeart/2005/8/layout/gear1"/>
    <dgm:cxn modelId="{6CDC1CB5-BA90-4821-BF1C-C5F0ED1FCAF9}" type="presParOf" srcId="{47A04562-953E-4FA5-9B82-3B72D3BA06EA}" destId="{3EA8AF9F-7351-4526-B518-20EC9B04297E}" srcOrd="7" destOrd="0" presId="urn:microsoft.com/office/officeart/2005/8/layout/gear1"/>
    <dgm:cxn modelId="{CDC5CE7D-0185-4F6F-8A4B-27BA751A16D9}" type="presParOf" srcId="{47A04562-953E-4FA5-9B82-3B72D3BA06EA}" destId="{A5482DD7-7AA6-45C5-974D-A230724DF682}" srcOrd="8" destOrd="0" presId="urn:microsoft.com/office/officeart/2005/8/layout/gear1"/>
    <dgm:cxn modelId="{717A5705-AD37-46A8-BE86-1230E9BB6AB4}" type="presParOf" srcId="{47A04562-953E-4FA5-9B82-3B72D3BA06EA}" destId="{93624B3B-AB07-40F5-AA2F-9725B02FAE18}" srcOrd="9" destOrd="0" presId="urn:microsoft.com/office/officeart/2005/8/layout/gear1"/>
    <dgm:cxn modelId="{BAB9C162-41D4-4B56-82C0-7BCEA866E2B1}" type="presParOf" srcId="{47A04562-953E-4FA5-9B82-3B72D3BA06EA}" destId="{D31BCFC8-760E-459E-AC33-08EC688F7C8B}" srcOrd="10" destOrd="0" presId="urn:microsoft.com/office/officeart/2005/8/layout/gear1"/>
    <dgm:cxn modelId="{710CFA88-E38D-45F6-A50C-E02455559012}" type="presParOf" srcId="{47A04562-953E-4FA5-9B82-3B72D3BA06EA}" destId="{4C60B295-5953-434E-8381-71FA56985BB0}" srcOrd="11" destOrd="0" presId="urn:microsoft.com/office/officeart/2005/8/layout/gear1"/>
    <dgm:cxn modelId="{7C63B1E6-2963-4B85-8871-4CD0CCB48464}" type="presParOf" srcId="{47A04562-953E-4FA5-9B82-3B72D3BA06EA}" destId="{60A324C7-2C20-4CAD-A54C-33A68B4E7634}"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38C256-DC66-427B-9243-50659A7D41B4}"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GB"/>
        </a:p>
      </dgm:t>
    </dgm:pt>
    <dgm:pt modelId="{FAFAD3FD-4709-4BBA-896A-C4320E589988}">
      <dgm:prSet phldrT="[Text]"/>
      <dgm:spPr/>
      <dgm:t>
        <a:bodyPr/>
        <a:lstStyle/>
        <a:p>
          <a:endParaRPr lang="en-GB" dirty="0"/>
        </a:p>
      </dgm:t>
    </dgm:pt>
    <dgm:pt modelId="{EFABF527-128C-4CA3-A54F-9BC628FF2F4D}" type="parTrans" cxnId="{F48C4F9B-FD22-4E83-9166-DABDECE02856}">
      <dgm:prSet/>
      <dgm:spPr/>
      <dgm:t>
        <a:bodyPr/>
        <a:lstStyle/>
        <a:p>
          <a:endParaRPr lang="en-GB"/>
        </a:p>
      </dgm:t>
    </dgm:pt>
    <dgm:pt modelId="{C8C0CBC6-4D97-48D3-A0A4-EA8F944406AE}" type="sibTrans" cxnId="{F48C4F9B-FD22-4E83-9166-DABDECE02856}">
      <dgm:prSet/>
      <dgm:spPr/>
      <dgm:t>
        <a:bodyPr/>
        <a:lstStyle/>
        <a:p>
          <a:endParaRPr lang="en-GB"/>
        </a:p>
      </dgm:t>
    </dgm:pt>
    <dgm:pt modelId="{2D9A060B-1C2F-4974-99D7-9F2C2D7333C8}">
      <dgm:prSet phldrT="[Text]"/>
      <dgm:spPr/>
      <dgm:t>
        <a:bodyPr/>
        <a:lstStyle/>
        <a:p>
          <a:endParaRPr lang="en-GB" dirty="0"/>
        </a:p>
      </dgm:t>
    </dgm:pt>
    <dgm:pt modelId="{8D79E1CE-B3EF-4877-9E55-0D722DF4DC8E}" type="parTrans" cxnId="{F1D168FF-8BE5-421E-94ED-5B705AB2B766}">
      <dgm:prSet/>
      <dgm:spPr/>
      <dgm:t>
        <a:bodyPr/>
        <a:lstStyle/>
        <a:p>
          <a:endParaRPr lang="en-GB"/>
        </a:p>
      </dgm:t>
    </dgm:pt>
    <dgm:pt modelId="{D919C282-6176-4E52-B25A-52634799805A}" type="sibTrans" cxnId="{F1D168FF-8BE5-421E-94ED-5B705AB2B766}">
      <dgm:prSet/>
      <dgm:spPr/>
      <dgm:t>
        <a:bodyPr/>
        <a:lstStyle/>
        <a:p>
          <a:endParaRPr lang="en-GB"/>
        </a:p>
      </dgm:t>
    </dgm:pt>
    <dgm:pt modelId="{AF8F090A-4F50-4125-AE66-8222943A685B}">
      <dgm:prSet phldrT="[Text]"/>
      <dgm:spPr/>
      <dgm:t>
        <a:bodyPr/>
        <a:lstStyle/>
        <a:p>
          <a:endParaRPr lang="en-GB" dirty="0"/>
        </a:p>
      </dgm:t>
    </dgm:pt>
    <dgm:pt modelId="{2BB6D0B9-AB87-4144-AC26-EF3C7295F125}" type="parTrans" cxnId="{D5A7B6EC-08A1-4042-8B24-5649D87E2535}">
      <dgm:prSet/>
      <dgm:spPr/>
      <dgm:t>
        <a:bodyPr/>
        <a:lstStyle/>
        <a:p>
          <a:endParaRPr lang="en-GB"/>
        </a:p>
      </dgm:t>
    </dgm:pt>
    <dgm:pt modelId="{B0FBA6A4-1695-41C1-8297-16D08C497CBF}" type="sibTrans" cxnId="{D5A7B6EC-08A1-4042-8B24-5649D87E2535}">
      <dgm:prSet/>
      <dgm:spPr/>
      <dgm:t>
        <a:bodyPr/>
        <a:lstStyle/>
        <a:p>
          <a:endParaRPr lang="en-GB"/>
        </a:p>
      </dgm:t>
    </dgm:pt>
    <dgm:pt modelId="{8EC36E92-5AA1-4E8A-8B38-5D02D1E6FE28}" type="pres">
      <dgm:prSet presAssocID="{AC38C256-DC66-427B-9243-50659A7D41B4}" presName="Name0" presStyleCnt="0">
        <dgm:presLayoutVars>
          <dgm:chMax val="7"/>
          <dgm:chPref val="7"/>
          <dgm:dir/>
          <dgm:animLvl val="lvl"/>
        </dgm:presLayoutVars>
      </dgm:prSet>
      <dgm:spPr/>
      <dgm:t>
        <a:bodyPr/>
        <a:lstStyle/>
        <a:p>
          <a:endParaRPr lang="en-GB"/>
        </a:p>
      </dgm:t>
    </dgm:pt>
    <dgm:pt modelId="{1E42A86C-C31D-40F9-AE47-8033FD64AF02}" type="pres">
      <dgm:prSet presAssocID="{FAFAD3FD-4709-4BBA-896A-C4320E589988}" presName="Accent1" presStyleCnt="0"/>
      <dgm:spPr/>
    </dgm:pt>
    <dgm:pt modelId="{BFACAE34-AB7C-4C1A-A31A-DA093ACE2625}" type="pres">
      <dgm:prSet presAssocID="{FAFAD3FD-4709-4BBA-896A-C4320E589988}" presName="Accent" presStyleLbl="node1" presStyleIdx="0" presStyleCnt="3"/>
      <dgm:spPr/>
    </dgm:pt>
    <dgm:pt modelId="{56477756-6A02-4011-ACDF-C10CEA0E910A}" type="pres">
      <dgm:prSet presAssocID="{FAFAD3FD-4709-4BBA-896A-C4320E589988}" presName="Parent1" presStyleLbl="revTx" presStyleIdx="0" presStyleCnt="3">
        <dgm:presLayoutVars>
          <dgm:chMax val="1"/>
          <dgm:chPref val="1"/>
          <dgm:bulletEnabled val="1"/>
        </dgm:presLayoutVars>
      </dgm:prSet>
      <dgm:spPr/>
      <dgm:t>
        <a:bodyPr/>
        <a:lstStyle/>
        <a:p>
          <a:endParaRPr lang="en-GB"/>
        </a:p>
      </dgm:t>
    </dgm:pt>
    <dgm:pt modelId="{9171C2B8-3075-4005-A3A2-66F767D177CB}" type="pres">
      <dgm:prSet presAssocID="{2D9A060B-1C2F-4974-99D7-9F2C2D7333C8}" presName="Accent2" presStyleCnt="0"/>
      <dgm:spPr/>
    </dgm:pt>
    <dgm:pt modelId="{4F98678F-9298-4543-9A0D-002E7B0193F2}" type="pres">
      <dgm:prSet presAssocID="{2D9A060B-1C2F-4974-99D7-9F2C2D7333C8}" presName="Accent" presStyleLbl="node1" presStyleIdx="1" presStyleCnt="3"/>
      <dgm:spPr/>
    </dgm:pt>
    <dgm:pt modelId="{C2308299-77AF-4ED9-9FF4-B3E52BFEAF6D}" type="pres">
      <dgm:prSet presAssocID="{2D9A060B-1C2F-4974-99D7-9F2C2D7333C8}" presName="Parent2" presStyleLbl="revTx" presStyleIdx="1" presStyleCnt="3">
        <dgm:presLayoutVars>
          <dgm:chMax val="1"/>
          <dgm:chPref val="1"/>
          <dgm:bulletEnabled val="1"/>
        </dgm:presLayoutVars>
      </dgm:prSet>
      <dgm:spPr/>
      <dgm:t>
        <a:bodyPr/>
        <a:lstStyle/>
        <a:p>
          <a:endParaRPr lang="en-GB"/>
        </a:p>
      </dgm:t>
    </dgm:pt>
    <dgm:pt modelId="{F3EBE24C-8DDA-4E2E-9628-FA4DD6024737}" type="pres">
      <dgm:prSet presAssocID="{AF8F090A-4F50-4125-AE66-8222943A685B}" presName="Accent3" presStyleCnt="0"/>
      <dgm:spPr/>
    </dgm:pt>
    <dgm:pt modelId="{26FB0937-4E5B-4060-9670-B59B02374781}" type="pres">
      <dgm:prSet presAssocID="{AF8F090A-4F50-4125-AE66-8222943A685B}" presName="Accent" presStyleLbl="node1" presStyleIdx="2" presStyleCnt="3"/>
      <dgm:spPr/>
    </dgm:pt>
    <dgm:pt modelId="{BD995BBB-F846-4C62-96D2-B41115F598F3}" type="pres">
      <dgm:prSet presAssocID="{AF8F090A-4F50-4125-AE66-8222943A685B}" presName="Parent3" presStyleLbl="revTx" presStyleIdx="2" presStyleCnt="3">
        <dgm:presLayoutVars>
          <dgm:chMax val="1"/>
          <dgm:chPref val="1"/>
          <dgm:bulletEnabled val="1"/>
        </dgm:presLayoutVars>
      </dgm:prSet>
      <dgm:spPr/>
      <dgm:t>
        <a:bodyPr/>
        <a:lstStyle/>
        <a:p>
          <a:endParaRPr lang="en-GB"/>
        </a:p>
      </dgm:t>
    </dgm:pt>
  </dgm:ptLst>
  <dgm:cxnLst>
    <dgm:cxn modelId="{B4056F0D-D7A6-49F0-B930-6B36E76EA13D}" type="presOf" srcId="{AF8F090A-4F50-4125-AE66-8222943A685B}" destId="{BD995BBB-F846-4C62-96D2-B41115F598F3}" srcOrd="0" destOrd="0" presId="urn:microsoft.com/office/officeart/2009/layout/CircleArrowProcess"/>
    <dgm:cxn modelId="{712FCBED-E2E2-42AD-8538-4D8FE75F8937}" type="presOf" srcId="{AC38C256-DC66-427B-9243-50659A7D41B4}" destId="{8EC36E92-5AA1-4E8A-8B38-5D02D1E6FE28}" srcOrd="0" destOrd="0" presId="urn:microsoft.com/office/officeart/2009/layout/CircleArrowProcess"/>
    <dgm:cxn modelId="{7971A763-86C7-48AE-A383-498DFF4F1DEE}" type="presOf" srcId="{2D9A060B-1C2F-4974-99D7-9F2C2D7333C8}" destId="{C2308299-77AF-4ED9-9FF4-B3E52BFEAF6D}" srcOrd="0" destOrd="0" presId="urn:microsoft.com/office/officeart/2009/layout/CircleArrowProcess"/>
    <dgm:cxn modelId="{F48C4F9B-FD22-4E83-9166-DABDECE02856}" srcId="{AC38C256-DC66-427B-9243-50659A7D41B4}" destId="{FAFAD3FD-4709-4BBA-896A-C4320E589988}" srcOrd="0" destOrd="0" parTransId="{EFABF527-128C-4CA3-A54F-9BC628FF2F4D}" sibTransId="{C8C0CBC6-4D97-48D3-A0A4-EA8F944406AE}"/>
    <dgm:cxn modelId="{F1D168FF-8BE5-421E-94ED-5B705AB2B766}" srcId="{AC38C256-DC66-427B-9243-50659A7D41B4}" destId="{2D9A060B-1C2F-4974-99D7-9F2C2D7333C8}" srcOrd="1" destOrd="0" parTransId="{8D79E1CE-B3EF-4877-9E55-0D722DF4DC8E}" sibTransId="{D919C282-6176-4E52-B25A-52634799805A}"/>
    <dgm:cxn modelId="{C4310B8E-8A26-4931-BD3F-77BB029167A0}" type="presOf" srcId="{FAFAD3FD-4709-4BBA-896A-C4320E589988}" destId="{56477756-6A02-4011-ACDF-C10CEA0E910A}" srcOrd="0" destOrd="0" presId="urn:microsoft.com/office/officeart/2009/layout/CircleArrowProcess"/>
    <dgm:cxn modelId="{D5A7B6EC-08A1-4042-8B24-5649D87E2535}" srcId="{AC38C256-DC66-427B-9243-50659A7D41B4}" destId="{AF8F090A-4F50-4125-AE66-8222943A685B}" srcOrd="2" destOrd="0" parTransId="{2BB6D0B9-AB87-4144-AC26-EF3C7295F125}" sibTransId="{B0FBA6A4-1695-41C1-8297-16D08C497CBF}"/>
    <dgm:cxn modelId="{2092162C-F2E2-4F4A-979E-4564AB33BF9C}" type="presParOf" srcId="{8EC36E92-5AA1-4E8A-8B38-5D02D1E6FE28}" destId="{1E42A86C-C31D-40F9-AE47-8033FD64AF02}" srcOrd="0" destOrd="0" presId="urn:microsoft.com/office/officeart/2009/layout/CircleArrowProcess"/>
    <dgm:cxn modelId="{60DC72F8-A9F5-44A2-806D-6095E2CF1383}" type="presParOf" srcId="{1E42A86C-C31D-40F9-AE47-8033FD64AF02}" destId="{BFACAE34-AB7C-4C1A-A31A-DA093ACE2625}" srcOrd="0" destOrd="0" presId="urn:microsoft.com/office/officeart/2009/layout/CircleArrowProcess"/>
    <dgm:cxn modelId="{8F2667F2-4105-4280-9000-2B5B2B18D262}" type="presParOf" srcId="{8EC36E92-5AA1-4E8A-8B38-5D02D1E6FE28}" destId="{56477756-6A02-4011-ACDF-C10CEA0E910A}" srcOrd="1" destOrd="0" presId="urn:microsoft.com/office/officeart/2009/layout/CircleArrowProcess"/>
    <dgm:cxn modelId="{EFB62774-EBF1-4CEE-B03C-C8CFEB3E8A7A}" type="presParOf" srcId="{8EC36E92-5AA1-4E8A-8B38-5D02D1E6FE28}" destId="{9171C2B8-3075-4005-A3A2-66F767D177CB}" srcOrd="2" destOrd="0" presId="urn:microsoft.com/office/officeart/2009/layout/CircleArrowProcess"/>
    <dgm:cxn modelId="{4905DEFA-E0AA-4A94-8696-3C329AC3FC23}" type="presParOf" srcId="{9171C2B8-3075-4005-A3A2-66F767D177CB}" destId="{4F98678F-9298-4543-9A0D-002E7B0193F2}" srcOrd="0" destOrd="0" presId="urn:microsoft.com/office/officeart/2009/layout/CircleArrowProcess"/>
    <dgm:cxn modelId="{E0FA52A6-F6C0-4155-A099-DC52E4F9F44E}" type="presParOf" srcId="{8EC36E92-5AA1-4E8A-8B38-5D02D1E6FE28}" destId="{C2308299-77AF-4ED9-9FF4-B3E52BFEAF6D}" srcOrd="3" destOrd="0" presId="urn:microsoft.com/office/officeart/2009/layout/CircleArrowProcess"/>
    <dgm:cxn modelId="{EF590B57-9E93-4053-938E-985E04D22A71}" type="presParOf" srcId="{8EC36E92-5AA1-4E8A-8B38-5D02D1E6FE28}" destId="{F3EBE24C-8DDA-4E2E-9628-FA4DD6024737}" srcOrd="4" destOrd="0" presId="urn:microsoft.com/office/officeart/2009/layout/CircleArrowProcess"/>
    <dgm:cxn modelId="{2FB32FF5-AE42-46F4-BDD8-4DD4A794B09C}" type="presParOf" srcId="{F3EBE24C-8DDA-4E2E-9628-FA4DD6024737}" destId="{26FB0937-4E5B-4060-9670-B59B02374781}" srcOrd="0" destOrd="0" presId="urn:microsoft.com/office/officeart/2009/layout/CircleArrowProcess"/>
    <dgm:cxn modelId="{6755BD68-5EE2-4ACA-B304-CC41A7C9DA57}" type="presParOf" srcId="{8EC36E92-5AA1-4E8A-8B38-5D02D1E6FE28}" destId="{BD995BBB-F846-4C62-96D2-B41115F598F3}" srcOrd="5" destOrd="0" presId="urn:microsoft.com/office/officeart/2009/layout/CircleArrow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5DD68E2-6CFB-4040-8D22-DEAFCACC823C}" type="doc">
      <dgm:prSet loTypeId="urn:microsoft.com/office/officeart/2005/8/layout/gear1" loCatId="cycle" qsTypeId="urn:microsoft.com/office/officeart/2005/8/quickstyle/simple1" qsCatId="simple" csTypeId="urn:microsoft.com/office/officeart/2005/8/colors/accent1_2" csCatId="accent1" phldr="1"/>
      <dgm:spPr/>
    </dgm:pt>
    <dgm:pt modelId="{B120D475-B654-4982-924F-AA8631898D03}">
      <dgm:prSet phldrT="[Text]"/>
      <dgm:spPr/>
      <dgm:t>
        <a:bodyPr/>
        <a:lstStyle/>
        <a:p>
          <a:r>
            <a:rPr lang="en-GB" dirty="0" smtClean="0"/>
            <a:t>Facilitation, Interpretation, Seeing the Bigger Picture, Making Mistakes is OK, Making the link between Theory and Practice</a:t>
          </a:r>
          <a:endParaRPr lang="en-GB" dirty="0"/>
        </a:p>
      </dgm:t>
    </dgm:pt>
    <dgm:pt modelId="{4B09C152-DAF3-45B4-81AF-4BE0812DAE7A}" type="parTrans" cxnId="{5C7D48FE-76B2-4800-8C98-47212E485917}">
      <dgm:prSet/>
      <dgm:spPr/>
      <dgm:t>
        <a:bodyPr/>
        <a:lstStyle/>
        <a:p>
          <a:endParaRPr lang="en-GB"/>
        </a:p>
      </dgm:t>
    </dgm:pt>
    <dgm:pt modelId="{CF1EA298-B911-4CFC-B1B9-601B6CCA5CF6}" type="sibTrans" cxnId="{5C7D48FE-76B2-4800-8C98-47212E485917}">
      <dgm:prSet/>
      <dgm:spPr/>
      <dgm:t>
        <a:bodyPr/>
        <a:lstStyle/>
        <a:p>
          <a:endParaRPr lang="en-GB"/>
        </a:p>
      </dgm:t>
    </dgm:pt>
    <dgm:pt modelId="{16E65A13-9764-4372-9AE5-A549B7B0C82D}">
      <dgm:prSet phldrT="[Text]"/>
      <dgm:spPr/>
      <dgm:t>
        <a:bodyPr/>
        <a:lstStyle/>
        <a:p>
          <a:r>
            <a:rPr lang="en-GB" dirty="0" smtClean="0"/>
            <a:t>Inspirational People (Mr Butler!)</a:t>
          </a:r>
          <a:endParaRPr lang="en-GB" dirty="0"/>
        </a:p>
      </dgm:t>
    </dgm:pt>
    <dgm:pt modelId="{CBCD96DD-81A0-44CF-986F-664B312492BE}" type="parTrans" cxnId="{9BFCDEC8-E1F7-4949-87C4-1AF34B7C7443}">
      <dgm:prSet/>
      <dgm:spPr/>
      <dgm:t>
        <a:bodyPr/>
        <a:lstStyle/>
        <a:p>
          <a:endParaRPr lang="en-GB"/>
        </a:p>
      </dgm:t>
    </dgm:pt>
    <dgm:pt modelId="{752F8E63-1301-4C49-AE8F-7BB88B10C6E0}" type="sibTrans" cxnId="{9BFCDEC8-E1F7-4949-87C4-1AF34B7C7443}">
      <dgm:prSet/>
      <dgm:spPr/>
      <dgm:t>
        <a:bodyPr/>
        <a:lstStyle/>
        <a:p>
          <a:endParaRPr lang="en-GB"/>
        </a:p>
      </dgm:t>
    </dgm:pt>
    <dgm:pt modelId="{AD384BA4-847B-4385-9B53-E0B730DCD90B}">
      <dgm:prSet phldrT="[Text]"/>
      <dgm:spPr/>
      <dgm:t>
        <a:bodyPr/>
        <a:lstStyle/>
        <a:p>
          <a:r>
            <a:rPr lang="en-GB" dirty="0" smtClean="0"/>
            <a:t>Time, Money, Freedom, Acceptance</a:t>
          </a:r>
          <a:endParaRPr lang="en-GB" dirty="0"/>
        </a:p>
      </dgm:t>
    </dgm:pt>
    <dgm:pt modelId="{DE65EF87-4E1A-4F63-9C5A-F9671775EDB4}" type="parTrans" cxnId="{5693163C-768C-499B-94C9-9D71D09EC364}">
      <dgm:prSet/>
      <dgm:spPr/>
      <dgm:t>
        <a:bodyPr/>
        <a:lstStyle/>
        <a:p>
          <a:endParaRPr lang="en-GB"/>
        </a:p>
      </dgm:t>
    </dgm:pt>
    <dgm:pt modelId="{87650971-F691-4482-8095-0227A1FBEAAE}" type="sibTrans" cxnId="{5693163C-768C-499B-94C9-9D71D09EC364}">
      <dgm:prSet/>
      <dgm:spPr/>
      <dgm:t>
        <a:bodyPr/>
        <a:lstStyle/>
        <a:p>
          <a:endParaRPr lang="en-GB"/>
        </a:p>
      </dgm:t>
    </dgm:pt>
    <dgm:pt modelId="{47A04562-953E-4FA5-9B82-3B72D3BA06EA}" type="pres">
      <dgm:prSet presAssocID="{95DD68E2-6CFB-4040-8D22-DEAFCACC823C}" presName="composite" presStyleCnt="0">
        <dgm:presLayoutVars>
          <dgm:chMax val="3"/>
          <dgm:animLvl val="lvl"/>
          <dgm:resizeHandles val="exact"/>
        </dgm:presLayoutVars>
      </dgm:prSet>
      <dgm:spPr/>
    </dgm:pt>
    <dgm:pt modelId="{51FD1CA7-4600-4CA6-9B6C-F43E94BB3063}" type="pres">
      <dgm:prSet presAssocID="{B120D475-B654-4982-924F-AA8631898D03}" presName="gear1" presStyleLbl="node1" presStyleIdx="0" presStyleCnt="3">
        <dgm:presLayoutVars>
          <dgm:chMax val="1"/>
          <dgm:bulletEnabled val="1"/>
        </dgm:presLayoutVars>
      </dgm:prSet>
      <dgm:spPr/>
      <dgm:t>
        <a:bodyPr/>
        <a:lstStyle/>
        <a:p>
          <a:endParaRPr lang="en-GB"/>
        </a:p>
      </dgm:t>
    </dgm:pt>
    <dgm:pt modelId="{36872522-D17B-49DC-94BE-12A72E5FB562}" type="pres">
      <dgm:prSet presAssocID="{B120D475-B654-4982-924F-AA8631898D03}" presName="gear1srcNode" presStyleLbl="node1" presStyleIdx="0" presStyleCnt="3"/>
      <dgm:spPr/>
      <dgm:t>
        <a:bodyPr/>
        <a:lstStyle/>
        <a:p>
          <a:endParaRPr lang="en-GB"/>
        </a:p>
      </dgm:t>
    </dgm:pt>
    <dgm:pt modelId="{2A44368D-3459-46E1-8590-98825AC89251}" type="pres">
      <dgm:prSet presAssocID="{B120D475-B654-4982-924F-AA8631898D03}" presName="gear1dstNode" presStyleLbl="node1" presStyleIdx="0" presStyleCnt="3"/>
      <dgm:spPr/>
      <dgm:t>
        <a:bodyPr/>
        <a:lstStyle/>
        <a:p>
          <a:endParaRPr lang="en-GB"/>
        </a:p>
      </dgm:t>
    </dgm:pt>
    <dgm:pt modelId="{27B7E75E-8737-4E00-987D-1C28B559EB64}" type="pres">
      <dgm:prSet presAssocID="{16E65A13-9764-4372-9AE5-A549B7B0C82D}" presName="gear2" presStyleLbl="node1" presStyleIdx="1" presStyleCnt="3">
        <dgm:presLayoutVars>
          <dgm:chMax val="1"/>
          <dgm:bulletEnabled val="1"/>
        </dgm:presLayoutVars>
      </dgm:prSet>
      <dgm:spPr/>
      <dgm:t>
        <a:bodyPr/>
        <a:lstStyle/>
        <a:p>
          <a:endParaRPr lang="en-GB"/>
        </a:p>
      </dgm:t>
    </dgm:pt>
    <dgm:pt modelId="{3D8F3350-47AC-4EE1-94BD-0D147684276C}" type="pres">
      <dgm:prSet presAssocID="{16E65A13-9764-4372-9AE5-A549B7B0C82D}" presName="gear2srcNode" presStyleLbl="node1" presStyleIdx="1" presStyleCnt="3"/>
      <dgm:spPr/>
      <dgm:t>
        <a:bodyPr/>
        <a:lstStyle/>
        <a:p>
          <a:endParaRPr lang="en-GB"/>
        </a:p>
      </dgm:t>
    </dgm:pt>
    <dgm:pt modelId="{A90E7058-F9A7-4ED9-90E6-FCCC5273E70A}" type="pres">
      <dgm:prSet presAssocID="{16E65A13-9764-4372-9AE5-A549B7B0C82D}" presName="gear2dstNode" presStyleLbl="node1" presStyleIdx="1" presStyleCnt="3"/>
      <dgm:spPr/>
      <dgm:t>
        <a:bodyPr/>
        <a:lstStyle/>
        <a:p>
          <a:endParaRPr lang="en-GB"/>
        </a:p>
      </dgm:t>
    </dgm:pt>
    <dgm:pt modelId="{6B66E469-D738-446F-9AA5-7E6C1D586BF4}" type="pres">
      <dgm:prSet presAssocID="{AD384BA4-847B-4385-9B53-E0B730DCD90B}" presName="gear3" presStyleLbl="node1" presStyleIdx="2" presStyleCnt="3"/>
      <dgm:spPr/>
      <dgm:t>
        <a:bodyPr/>
        <a:lstStyle/>
        <a:p>
          <a:endParaRPr lang="en-GB"/>
        </a:p>
      </dgm:t>
    </dgm:pt>
    <dgm:pt modelId="{3EA8AF9F-7351-4526-B518-20EC9B04297E}" type="pres">
      <dgm:prSet presAssocID="{AD384BA4-847B-4385-9B53-E0B730DCD90B}" presName="gear3tx" presStyleLbl="node1" presStyleIdx="2" presStyleCnt="3">
        <dgm:presLayoutVars>
          <dgm:chMax val="1"/>
          <dgm:bulletEnabled val="1"/>
        </dgm:presLayoutVars>
      </dgm:prSet>
      <dgm:spPr/>
      <dgm:t>
        <a:bodyPr/>
        <a:lstStyle/>
        <a:p>
          <a:endParaRPr lang="en-GB"/>
        </a:p>
      </dgm:t>
    </dgm:pt>
    <dgm:pt modelId="{A5482DD7-7AA6-45C5-974D-A230724DF682}" type="pres">
      <dgm:prSet presAssocID="{AD384BA4-847B-4385-9B53-E0B730DCD90B}" presName="gear3srcNode" presStyleLbl="node1" presStyleIdx="2" presStyleCnt="3"/>
      <dgm:spPr/>
      <dgm:t>
        <a:bodyPr/>
        <a:lstStyle/>
        <a:p>
          <a:endParaRPr lang="en-GB"/>
        </a:p>
      </dgm:t>
    </dgm:pt>
    <dgm:pt modelId="{93624B3B-AB07-40F5-AA2F-9725B02FAE18}" type="pres">
      <dgm:prSet presAssocID="{AD384BA4-847B-4385-9B53-E0B730DCD90B}" presName="gear3dstNode" presStyleLbl="node1" presStyleIdx="2" presStyleCnt="3"/>
      <dgm:spPr/>
      <dgm:t>
        <a:bodyPr/>
        <a:lstStyle/>
        <a:p>
          <a:endParaRPr lang="en-GB"/>
        </a:p>
      </dgm:t>
    </dgm:pt>
    <dgm:pt modelId="{D31BCFC8-760E-459E-AC33-08EC688F7C8B}" type="pres">
      <dgm:prSet presAssocID="{CF1EA298-B911-4CFC-B1B9-601B6CCA5CF6}" presName="connector1" presStyleLbl="sibTrans2D1" presStyleIdx="0" presStyleCnt="3"/>
      <dgm:spPr/>
      <dgm:t>
        <a:bodyPr/>
        <a:lstStyle/>
        <a:p>
          <a:endParaRPr lang="en-GB"/>
        </a:p>
      </dgm:t>
    </dgm:pt>
    <dgm:pt modelId="{4C60B295-5953-434E-8381-71FA56985BB0}" type="pres">
      <dgm:prSet presAssocID="{752F8E63-1301-4C49-AE8F-7BB88B10C6E0}" presName="connector2" presStyleLbl="sibTrans2D1" presStyleIdx="1" presStyleCnt="3"/>
      <dgm:spPr/>
      <dgm:t>
        <a:bodyPr/>
        <a:lstStyle/>
        <a:p>
          <a:endParaRPr lang="en-GB"/>
        </a:p>
      </dgm:t>
    </dgm:pt>
    <dgm:pt modelId="{60A324C7-2C20-4CAD-A54C-33A68B4E7634}" type="pres">
      <dgm:prSet presAssocID="{87650971-F691-4482-8095-0227A1FBEAAE}" presName="connector3" presStyleLbl="sibTrans2D1" presStyleIdx="2" presStyleCnt="3"/>
      <dgm:spPr/>
      <dgm:t>
        <a:bodyPr/>
        <a:lstStyle/>
        <a:p>
          <a:endParaRPr lang="en-GB"/>
        </a:p>
      </dgm:t>
    </dgm:pt>
  </dgm:ptLst>
  <dgm:cxnLst>
    <dgm:cxn modelId="{B0C2D6C7-27CE-47BB-904B-8930C19EB9BB}" type="presOf" srcId="{95DD68E2-6CFB-4040-8D22-DEAFCACC823C}" destId="{47A04562-953E-4FA5-9B82-3B72D3BA06EA}" srcOrd="0" destOrd="0" presId="urn:microsoft.com/office/officeart/2005/8/layout/gear1"/>
    <dgm:cxn modelId="{5693163C-768C-499B-94C9-9D71D09EC364}" srcId="{95DD68E2-6CFB-4040-8D22-DEAFCACC823C}" destId="{AD384BA4-847B-4385-9B53-E0B730DCD90B}" srcOrd="2" destOrd="0" parTransId="{DE65EF87-4E1A-4F63-9C5A-F9671775EDB4}" sibTransId="{87650971-F691-4482-8095-0227A1FBEAAE}"/>
    <dgm:cxn modelId="{59458FA8-7481-45AD-AEDD-D1EC79DFD009}" type="presOf" srcId="{CF1EA298-B911-4CFC-B1B9-601B6CCA5CF6}" destId="{D31BCFC8-760E-459E-AC33-08EC688F7C8B}" srcOrd="0" destOrd="0" presId="urn:microsoft.com/office/officeart/2005/8/layout/gear1"/>
    <dgm:cxn modelId="{6A49093C-297C-4E3E-88AB-14C23398C70F}" type="presOf" srcId="{AD384BA4-847B-4385-9B53-E0B730DCD90B}" destId="{3EA8AF9F-7351-4526-B518-20EC9B04297E}" srcOrd="1" destOrd="0" presId="urn:microsoft.com/office/officeart/2005/8/layout/gear1"/>
    <dgm:cxn modelId="{5C7D48FE-76B2-4800-8C98-47212E485917}" srcId="{95DD68E2-6CFB-4040-8D22-DEAFCACC823C}" destId="{B120D475-B654-4982-924F-AA8631898D03}" srcOrd="0" destOrd="0" parTransId="{4B09C152-DAF3-45B4-81AF-4BE0812DAE7A}" sibTransId="{CF1EA298-B911-4CFC-B1B9-601B6CCA5CF6}"/>
    <dgm:cxn modelId="{9BFCDEC8-E1F7-4949-87C4-1AF34B7C7443}" srcId="{95DD68E2-6CFB-4040-8D22-DEAFCACC823C}" destId="{16E65A13-9764-4372-9AE5-A549B7B0C82D}" srcOrd="1" destOrd="0" parTransId="{CBCD96DD-81A0-44CF-986F-664B312492BE}" sibTransId="{752F8E63-1301-4C49-AE8F-7BB88B10C6E0}"/>
    <dgm:cxn modelId="{2ABD42E8-E4CD-482A-AE83-397B94587FC8}" type="presOf" srcId="{AD384BA4-847B-4385-9B53-E0B730DCD90B}" destId="{6B66E469-D738-446F-9AA5-7E6C1D586BF4}" srcOrd="0" destOrd="0" presId="urn:microsoft.com/office/officeart/2005/8/layout/gear1"/>
    <dgm:cxn modelId="{D9E00701-ACE3-4C8F-999C-F16E52E0DB58}" type="presOf" srcId="{AD384BA4-847B-4385-9B53-E0B730DCD90B}" destId="{93624B3B-AB07-40F5-AA2F-9725B02FAE18}" srcOrd="3" destOrd="0" presId="urn:microsoft.com/office/officeart/2005/8/layout/gear1"/>
    <dgm:cxn modelId="{01BD4853-5E3B-4F35-AE64-E4E2D191D85A}" type="presOf" srcId="{B120D475-B654-4982-924F-AA8631898D03}" destId="{51FD1CA7-4600-4CA6-9B6C-F43E94BB3063}" srcOrd="0" destOrd="0" presId="urn:microsoft.com/office/officeart/2005/8/layout/gear1"/>
    <dgm:cxn modelId="{49D297E3-C920-4A4E-95F2-A525D2350DF7}" type="presOf" srcId="{AD384BA4-847B-4385-9B53-E0B730DCD90B}" destId="{A5482DD7-7AA6-45C5-974D-A230724DF682}" srcOrd="2" destOrd="0" presId="urn:microsoft.com/office/officeart/2005/8/layout/gear1"/>
    <dgm:cxn modelId="{1E52DD48-81EE-4383-851F-5AFFBEB2DBBF}" type="presOf" srcId="{B120D475-B654-4982-924F-AA8631898D03}" destId="{2A44368D-3459-46E1-8590-98825AC89251}" srcOrd="2" destOrd="0" presId="urn:microsoft.com/office/officeart/2005/8/layout/gear1"/>
    <dgm:cxn modelId="{4C06D1E6-3DD3-40F4-98B1-3A5897492766}" type="presOf" srcId="{B120D475-B654-4982-924F-AA8631898D03}" destId="{36872522-D17B-49DC-94BE-12A72E5FB562}" srcOrd="1" destOrd="0" presId="urn:microsoft.com/office/officeart/2005/8/layout/gear1"/>
    <dgm:cxn modelId="{4A075AD9-6E33-49F4-95A6-C6E3F425AD75}" type="presOf" srcId="{87650971-F691-4482-8095-0227A1FBEAAE}" destId="{60A324C7-2C20-4CAD-A54C-33A68B4E7634}" srcOrd="0" destOrd="0" presId="urn:microsoft.com/office/officeart/2005/8/layout/gear1"/>
    <dgm:cxn modelId="{331928FE-4A0B-4599-8D77-6DDC6AFFDE71}" type="presOf" srcId="{16E65A13-9764-4372-9AE5-A549B7B0C82D}" destId="{A90E7058-F9A7-4ED9-90E6-FCCC5273E70A}" srcOrd="2" destOrd="0" presId="urn:microsoft.com/office/officeart/2005/8/layout/gear1"/>
    <dgm:cxn modelId="{CEF9277B-59B6-487D-B7E5-94C13EF524FF}" type="presOf" srcId="{16E65A13-9764-4372-9AE5-A549B7B0C82D}" destId="{3D8F3350-47AC-4EE1-94BD-0D147684276C}" srcOrd="1" destOrd="0" presId="urn:microsoft.com/office/officeart/2005/8/layout/gear1"/>
    <dgm:cxn modelId="{8A666963-B8D9-400E-A09E-60FA15301901}" type="presOf" srcId="{752F8E63-1301-4C49-AE8F-7BB88B10C6E0}" destId="{4C60B295-5953-434E-8381-71FA56985BB0}" srcOrd="0" destOrd="0" presId="urn:microsoft.com/office/officeart/2005/8/layout/gear1"/>
    <dgm:cxn modelId="{AA44DB16-051D-4D07-935E-2B25B9AB707D}" type="presOf" srcId="{16E65A13-9764-4372-9AE5-A549B7B0C82D}" destId="{27B7E75E-8737-4E00-987D-1C28B559EB64}" srcOrd="0" destOrd="0" presId="urn:microsoft.com/office/officeart/2005/8/layout/gear1"/>
    <dgm:cxn modelId="{B7364612-B489-4019-8718-470F6AC89B12}" type="presParOf" srcId="{47A04562-953E-4FA5-9B82-3B72D3BA06EA}" destId="{51FD1CA7-4600-4CA6-9B6C-F43E94BB3063}" srcOrd="0" destOrd="0" presId="urn:microsoft.com/office/officeart/2005/8/layout/gear1"/>
    <dgm:cxn modelId="{246A8B0E-6C41-4388-A791-278E397BBB9C}" type="presParOf" srcId="{47A04562-953E-4FA5-9B82-3B72D3BA06EA}" destId="{36872522-D17B-49DC-94BE-12A72E5FB562}" srcOrd="1" destOrd="0" presId="urn:microsoft.com/office/officeart/2005/8/layout/gear1"/>
    <dgm:cxn modelId="{66B6C1C4-FDAA-4E06-A04E-DF50651FC08E}" type="presParOf" srcId="{47A04562-953E-4FA5-9B82-3B72D3BA06EA}" destId="{2A44368D-3459-46E1-8590-98825AC89251}" srcOrd="2" destOrd="0" presId="urn:microsoft.com/office/officeart/2005/8/layout/gear1"/>
    <dgm:cxn modelId="{99CD56BC-FE20-4864-9D59-160647553328}" type="presParOf" srcId="{47A04562-953E-4FA5-9B82-3B72D3BA06EA}" destId="{27B7E75E-8737-4E00-987D-1C28B559EB64}" srcOrd="3" destOrd="0" presId="urn:microsoft.com/office/officeart/2005/8/layout/gear1"/>
    <dgm:cxn modelId="{454C39C3-8AAF-46E8-B58E-CC43B4662ECD}" type="presParOf" srcId="{47A04562-953E-4FA5-9B82-3B72D3BA06EA}" destId="{3D8F3350-47AC-4EE1-94BD-0D147684276C}" srcOrd="4" destOrd="0" presId="urn:microsoft.com/office/officeart/2005/8/layout/gear1"/>
    <dgm:cxn modelId="{DF2BD8B2-A3D1-4436-B92A-B104B8817709}" type="presParOf" srcId="{47A04562-953E-4FA5-9B82-3B72D3BA06EA}" destId="{A90E7058-F9A7-4ED9-90E6-FCCC5273E70A}" srcOrd="5" destOrd="0" presId="urn:microsoft.com/office/officeart/2005/8/layout/gear1"/>
    <dgm:cxn modelId="{B98FECCD-530D-4991-B2D5-78A72243BCA1}" type="presParOf" srcId="{47A04562-953E-4FA5-9B82-3B72D3BA06EA}" destId="{6B66E469-D738-446F-9AA5-7E6C1D586BF4}" srcOrd="6" destOrd="0" presId="urn:microsoft.com/office/officeart/2005/8/layout/gear1"/>
    <dgm:cxn modelId="{E7259BF4-88F7-432F-A576-02F68C9E243A}" type="presParOf" srcId="{47A04562-953E-4FA5-9B82-3B72D3BA06EA}" destId="{3EA8AF9F-7351-4526-B518-20EC9B04297E}" srcOrd="7" destOrd="0" presId="urn:microsoft.com/office/officeart/2005/8/layout/gear1"/>
    <dgm:cxn modelId="{5A85BA1C-15DB-4A30-80C3-3D009E171536}" type="presParOf" srcId="{47A04562-953E-4FA5-9B82-3B72D3BA06EA}" destId="{A5482DD7-7AA6-45C5-974D-A230724DF682}" srcOrd="8" destOrd="0" presId="urn:microsoft.com/office/officeart/2005/8/layout/gear1"/>
    <dgm:cxn modelId="{2511D017-8632-41FC-AAC2-82F50CD538B7}" type="presParOf" srcId="{47A04562-953E-4FA5-9B82-3B72D3BA06EA}" destId="{93624B3B-AB07-40F5-AA2F-9725B02FAE18}" srcOrd="9" destOrd="0" presId="urn:microsoft.com/office/officeart/2005/8/layout/gear1"/>
    <dgm:cxn modelId="{1E7E57B0-DF03-42A5-9BF7-EC8824A7212B}" type="presParOf" srcId="{47A04562-953E-4FA5-9B82-3B72D3BA06EA}" destId="{D31BCFC8-760E-459E-AC33-08EC688F7C8B}" srcOrd="10" destOrd="0" presId="urn:microsoft.com/office/officeart/2005/8/layout/gear1"/>
    <dgm:cxn modelId="{C7523C50-5A3E-49FB-9749-6B5315A5241F}" type="presParOf" srcId="{47A04562-953E-4FA5-9B82-3B72D3BA06EA}" destId="{4C60B295-5953-434E-8381-71FA56985BB0}" srcOrd="11" destOrd="0" presId="urn:microsoft.com/office/officeart/2005/8/layout/gear1"/>
    <dgm:cxn modelId="{CAB009DE-4B1F-4901-AB3F-D73899557258}" type="presParOf" srcId="{47A04562-953E-4FA5-9B82-3B72D3BA06EA}" destId="{60A324C7-2C20-4CAD-A54C-33A68B4E7634}"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C38C256-DC66-427B-9243-50659A7D41B4}"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GB"/>
        </a:p>
      </dgm:t>
    </dgm:pt>
    <dgm:pt modelId="{FAFAD3FD-4709-4BBA-896A-C4320E589988}">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dirty="0" smtClean="0"/>
            <a:t>Boredom, Irrelevance, Disconnect, Not Encouraged, Lacking Confidence + Knowledge, Praise (Lack of/Too much), Fear, Feeling Unsafe </a:t>
          </a:r>
          <a:endParaRPr lang="en-GB" sz="1100" dirty="0"/>
        </a:p>
      </dgm:t>
    </dgm:pt>
    <dgm:pt modelId="{EFABF527-128C-4CA3-A54F-9BC628FF2F4D}" type="parTrans" cxnId="{F48C4F9B-FD22-4E83-9166-DABDECE02856}">
      <dgm:prSet/>
      <dgm:spPr/>
      <dgm:t>
        <a:bodyPr/>
        <a:lstStyle/>
        <a:p>
          <a:endParaRPr lang="en-GB"/>
        </a:p>
      </dgm:t>
    </dgm:pt>
    <dgm:pt modelId="{C8C0CBC6-4D97-48D3-A0A4-EA8F944406AE}" type="sibTrans" cxnId="{F48C4F9B-FD22-4E83-9166-DABDECE02856}">
      <dgm:prSet/>
      <dgm:spPr/>
      <dgm:t>
        <a:bodyPr/>
        <a:lstStyle/>
        <a:p>
          <a:endParaRPr lang="en-GB"/>
        </a:p>
      </dgm:t>
    </dgm:pt>
    <dgm:pt modelId="{2D9A060B-1C2F-4974-99D7-9F2C2D7333C8}">
      <dgm:prSet phldrT="[Text]" custT="1"/>
      <dgm:spPr/>
      <dgm:t>
        <a:bodyPr/>
        <a:lstStyle/>
        <a:p>
          <a:r>
            <a:rPr lang="en-GB" sz="1200" dirty="0" smtClean="0"/>
            <a:t>How we at UAL seize or grasp the word curiosity, Generational Issue of Distraction / Social Media</a:t>
          </a:r>
          <a:endParaRPr lang="en-GB" sz="1200" dirty="0"/>
        </a:p>
      </dgm:t>
    </dgm:pt>
    <dgm:pt modelId="{8D79E1CE-B3EF-4877-9E55-0D722DF4DC8E}" type="parTrans" cxnId="{F1D168FF-8BE5-421E-94ED-5B705AB2B766}">
      <dgm:prSet/>
      <dgm:spPr/>
      <dgm:t>
        <a:bodyPr/>
        <a:lstStyle/>
        <a:p>
          <a:endParaRPr lang="en-GB"/>
        </a:p>
      </dgm:t>
    </dgm:pt>
    <dgm:pt modelId="{D919C282-6176-4E52-B25A-52634799805A}" type="sibTrans" cxnId="{F1D168FF-8BE5-421E-94ED-5B705AB2B766}">
      <dgm:prSet/>
      <dgm:spPr/>
      <dgm:t>
        <a:bodyPr/>
        <a:lstStyle/>
        <a:p>
          <a:endParaRPr lang="en-GB"/>
        </a:p>
      </dgm:t>
    </dgm:pt>
    <dgm:pt modelId="{AF8F090A-4F50-4125-AE66-8222943A685B}">
      <dgm:prSet phldrT="[Text]" custT="1"/>
      <dgm:spPr/>
      <dgm:t>
        <a:bodyPr/>
        <a:lstStyle/>
        <a:p>
          <a:r>
            <a:rPr lang="en-GB" sz="1050" dirty="0" smtClean="0"/>
            <a:t>Prescriptive Education, Teaching by Rote, Class (Graduated),  Lack of Critical Frameworks, Missing link between Theory and Practice</a:t>
          </a:r>
          <a:endParaRPr lang="en-GB" sz="1050" dirty="0"/>
        </a:p>
      </dgm:t>
    </dgm:pt>
    <dgm:pt modelId="{2BB6D0B9-AB87-4144-AC26-EF3C7295F125}" type="parTrans" cxnId="{D5A7B6EC-08A1-4042-8B24-5649D87E2535}">
      <dgm:prSet/>
      <dgm:spPr/>
      <dgm:t>
        <a:bodyPr/>
        <a:lstStyle/>
        <a:p>
          <a:endParaRPr lang="en-GB"/>
        </a:p>
      </dgm:t>
    </dgm:pt>
    <dgm:pt modelId="{B0FBA6A4-1695-41C1-8297-16D08C497CBF}" type="sibTrans" cxnId="{D5A7B6EC-08A1-4042-8B24-5649D87E2535}">
      <dgm:prSet/>
      <dgm:spPr/>
      <dgm:t>
        <a:bodyPr/>
        <a:lstStyle/>
        <a:p>
          <a:endParaRPr lang="en-GB"/>
        </a:p>
      </dgm:t>
    </dgm:pt>
    <dgm:pt modelId="{8EC36E92-5AA1-4E8A-8B38-5D02D1E6FE28}" type="pres">
      <dgm:prSet presAssocID="{AC38C256-DC66-427B-9243-50659A7D41B4}" presName="Name0" presStyleCnt="0">
        <dgm:presLayoutVars>
          <dgm:chMax val="7"/>
          <dgm:chPref val="7"/>
          <dgm:dir/>
          <dgm:animLvl val="lvl"/>
        </dgm:presLayoutVars>
      </dgm:prSet>
      <dgm:spPr/>
      <dgm:t>
        <a:bodyPr/>
        <a:lstStyle/>
        <a:p>
          <a:endParaRPr lang="en-GB"/>
        </a:p>
      </dgm:t>
    </dgm:pt>
    <dgm:pt modelId="{1E42A86C-C31D-40F9-AE47-8033FD64AF02}" type="pres">
      <dgm:prSet presAssocID="{FAFAD3FD-4709-4BBA-896A-C4320E589988}" presName="Accent1" presStyleCnt="0"/>
      <dgm:spPr/>
    </dgm:pt>
    <dgm:pt modelId="{BFACAE34-AB7C-4C1A-A31A-DA093ACE2625}" type="pres">
      <dgm:prSet presAssocID="{FAFAD3FD-4709-4BBA-896A-C4320E589988}" presName="Accent" presStyleLbl="node1" presStyleIdx="0" presStyleCnt="3" custScaleX="130273"/>
      <dgm:spPr/>
    </dgm:pt>
    <dgm:pt modelId="{56477756-6A02-4011-ACDF-C10CEA0E910A}" type="pres">
      <dgm:prSet presAssocID="{FAFAD3FD-4709-4BBA-896A-C4320E589988}" presName="Parent1" presStyleLbl="revTx" presStyleIdx="0" presStyleCnt="3" custScaleX="146160" custScaleY="168766" custLinFactNeighborX="1372" custLinFactNeighborY="-24699">
        <dgm:presLayoutVars>
          <dgm:chMax val="1"/>
          <dgm:chPref val="1"/>
          <dgm:bulletEnabled val="1"/>
        </dgm:presLayoutVars>
      </dgm:prSet>
      <dgm:spPr/>
      <dgm:t>
        <a:bodyPr/>
        <a:lstStyle/>
        <a:p>
          <a:endParaRPr lang="en-GB"/>
        </a:p>
      </dgm:t>
    </dgm:pt>
    <dgm:pt modelId="{9171C2B8-3075-4005-A3A2-66F767D177CB}" type="pres">
      <dgm:prSet presAssocID="{2D9A060B-1C2F-4974-99D7-9F2C2D7333C8}" presName="Accent2" presStyleCnt="0"/>
      <dgm:spPr/>
    </dgm:pt>
    <dgm:pt modelId="{4F98678F-9298-4543-9A0D-002E7B0193F2}" type="pres">
      <dgm:prSet presAssocID="{2D9A060B-1C2F-4974-99D7-9F2C2D7333C8}" presName="Accent" presStyleLbl="node1" presStyleIdx="1" presStyleCnt="3" custScaleX="139478"/>
      <dgm:spPr/>
    </dgm:pt>
    <dgm:pt modelId="{C2308299-77AF-4ED9-9FF4-B3E52BFEAF6D}" type="pres">
      <dgm:prSet presAssocID="{2D9A060B-1C2F-4974-99D7-9F2C2D7333C8}" presName="Parent2" presStyleLbl="revTx" presStyleIdx="1" presStyleCnt="3" custScaleX="141472" custScaleY="123077" custLinFactNeighborX="-19208" custLinFactNeighborY="-4116">
        <dgm:presLayoutVars>
          <dgm:chMax val="1"/>
          <dgm:chPref val="1"/>
          <dgm:bulletEnabled val="1"/>
        </dgm:presLayoutVars>
      </dgm:prSet>
      <dgm:spPr/>
      <dgm:t>
        <a:bodyPr/>
        <a:lstStyle/>
        <a:p>
          <a:endParaRPr lang="en-GB"/>
        </a:p>
      </dgm:t>
    </dgm:pt>
    <dgm:pt modelId="{F3EBE24C-8DDA-4E2E-9628-FA4DD6024737}" type="pres">
      <dgm:prSet presAssocID="{AF8F090A-4F50-4125-AE66-8222943A685B}" presName="Accent3" presStyleCnt="0"/>
      <dgm:spPr/>
    </dgm:pt>
    <dgm:pt modelId="{26FB0937-4E5B-4060-9670-B59B02374781}" type="pres">
      <dgm:prSet presAssocID="{AF8F090A-4F50-4125-AE66-8222943A685B}" presName="Accent" presStyleLbl="node1" presStyleIdx="2" presStyleCnt="3" custScaleX="137570" custLinFactNeighborX="0"/>
      <dgm:spPr/>
    </dgm:pt>
    <dgm:pt modelId="{BD995BBB-F846-4C62-96D2-B41115F598F3}" type="pres">
      <dgm:prSet presAssocID="{AF8F090A-4F50-4125-AE66-8222943A685B}" presName="Parent3" presStyleLbl="revTx" presStyleIdx="2" presStyleCnt="3" custScaleX="167635" custScaleY="142651" custLinFactNeighborY="12348">
        <dgm:presLayoutVars>
          <dgm:chMax val="1"/>
          <dgm:chPref val="1"/>
          <dgm:bulletEnabled val="1"/>
        </dgm:presLayoutVars>
      </dgm:prSet>
      <dgm:spPr/>
      <dgm:t>
        <a:bodyPr/>
        <a:lstStyle/>
        <a:p>
          <a:endParaRPr lang="en-GB"/>
        </a:p>
      </dgm:t>
    </dgm:pt>
  </dgm:ptLst>
  <dgm:cxnLst>
    <dgm:cxn modelId="{9D7C157F-0887-43E3-8F94-422ECFB9E771}" type="presOf" srcId="{AC38C256-DC66-427B-9243-50659A7D41B4}" destId="{8EC36E92-5AA1-4E8A-8B38-5D02D1E6FE28}" srcOrd="0" destOrd="0" presId="urn:microsoft.com/office/officeart/2009/layout/CircleArrowProcess"/>
    <dgm:cxn modelId="{F48C4F9B-FD22-4E83-9166-DABDECE02856}" srcId="{AC38C256-DC66-427B-9243-50659A7D41B4}" destId="{FAFAD3FD-4709-4BBA-896A-C4320E589988}" srcOrd="0" destOrd="0" parTransId="{EFABF527-128C-4CA3-A54F-9BC628FF2F4D}" sibTransId="{C8C0CBC6-4D97-48D3-A0A4-EA8F944406AE}"/>
    <dgm:cxn modelId="{2F89892C-3F59-4ED1-ACDA-D3FB6C1EB4A8}" type="presOf" srcId="{AF8F090A-4F50-4125-AE66-8222943A685B}" destId="{BD995BBB-F846-4C62-96D2-B41115F598F3}" srcOrd="0" destOrd="0" presId="urn:microsoft.com/office/officeart/2009/layout/CircleArrowProcess"/>
    <dgm:cxn modelId="{EC49200C-8D63-46EA-92AB-15335A704DE5}" type="presOf" srcId="{2D9A060B-1C2F-4974-99D7-9F2C2D7333C8}" destId="{C2308299-77AF-4ED9-9FF4-B3E52BFEAF6D}" srcOrd="0" destOrd="0" presId="urn:microsoft.com/office/officeart/2009/layout/CircleArrowProcess"/>
    <dgm:cxn modelId="{F1D168FF-8BE5-421E-94ED-5B705AB2B766}" srcId="{AC38C256-DC66-427B-9243-50659A7D41B4}" destId="{2D9A060B-1C2F-4974-99D7-9F2C2D7333C8}" srcOrd="1" destOrd="0" parTransId="{8D79E1CE-B3EF-4877-9E55-0D722DF4DC8E}" sibTransId="{D919C282-6176-4E52-B25A-52634799805A}"/>
    <dgm:cxn modelId="{00847D67-7BCB-4186-AD6B-556ED8868EE1}" type="presOf" srcId="{FAFAD3FD-4709-4BBA-896A-C4320E589988}" destId="{56477756-6A02-4011-ACDF-C10CEA0E910A}" srcOrd="0" destOrd="0" presId="urn:microsoft.com/office/officeart/2009/layout/CircleArrowProcess"/>
    <dgm:cxn modelId="{D5A7B6EC-08A1-4042-8B24-5649D87E2535}" srcId="{AC38C256-DC66-427B-9243-50659A7D41B4}" destId="{AF8F090A-4F50-4125-AE66-8222943A685B}" srcOrd="2" destOrd="0" parTransId="{2BB6D0B9-AB87-4144-AC26-EF3C7295F125}" sibTransId="{B0FBA6A4-1695-41C1-8297-16D08C497CBF}"/>
    <dgm:cxn modelId="{23682F51-BD63-4995-BCE9-BCD2AD1416E2}" type="presParOf" srcId="{8EC36E92-5AA1-4E8A-8B38-5D02D1E6FE28}" destId="{1E42A86C-C31D-40F9-AE47-8033FD64AF02}" srcOrd="0" destOrd="0" presId="urn:microsoft.com/office/officeart/2009/layout/CircleArrowProcess"/>
    <dgm:cxn modelId="{8F8D4E12-21B3-44B3-AB0D-C00E0F1928BC}" type="presParOf" srcId="{1E42A86C-C31D-40F9-AE47-8033FD64AF02}" destId="{BFACAE34-AB7C-4C1A-A31A-DA093ACE2625}" srcOrd="0" destOrd="0" presId="urn:microsoft.com/office/officeart/2009/layout/CircleArrowProcess"/>
    <dgm:cxn modelId="{10E90D20-FC66-48DA-BE04-DAB36CEEE91E}" type="presParOf" srcId="{8EC36E92-5AA1-4E8A-8B38-5D02D1E6FE28}" destId="{56477756-6A02-4011-ACDF-C10CEA0E910A}" srcOrd="1" destOrd="0" presId="urn:microsoft.com/office/officeart/2009/layout/CircleArrowProcess"/>
    <dgm:cxn modelId="{F7F4880A-A2CA-406C-91ED-17C8CC43DE59}" type="presParOf" srcId="{8EC36E92-5AA1-4E8A-8B38-5D02D1E6FE28}" destId="{9171C2B8-3075-4005-A3A2-66F767D177CB}" srcOrd="2" destOrd="0" presId="urn:microsoft.com/office/officeart/2009/layout/CircleArrowProcess"/>
    <dgm:cxn modelId="{160F6741-5D71-4700-845D-C8E09A3D3256}" type="presParOf" srcId="{9171C2B8-3075-4005-A3A2-66F767D177CB}" destId="{4F98678F-9298-4543-9A0D-002E7B0193F2}" srcOrd="0" destOrd="0" presId="urn:microsoft.com/office/officeart/2009/layout/CircleArrowProcess"/>
    <dgm:cxn modelId="{E87A71AE-7220-44AA-A176-96A6C943331B}" type="presParOf" srcId="{8EC36E92-5AA1-4E8A-8B38-5D02D1E6FE28}" destId="{C2308299-77AF-4ED9-9FF4-B3E52BFEAF6D}" srcOrd="3" destOrd="0" presId="urn:microsoft.com/office/officeart/2009/layout/CircleArrowProcess"/>
    <dgm:cxn modelId="{D4B8FDFA-DCB0-461F-98BC-50C7514AAC8E}" type="presParOf" srcId="{8EC36E92-5AA1-4E8A-8B38-5D02D1E6FE28}" destId="{F3EBE24C-8DDA-4E2E-9628-FA4DD6024737}" srcOrd="4" destOrd="0" presId="urn:microsoft.com/office/officeart/2009/layout/CircleArrowProcess"/>
    <dgm:cxn modelId="{1C716146-39BA-42B6-8AF2-8029BF42AC53}" type="presParOf" srcId="{F3EBE24C-8DDA-4E2E-9628-FA4DD6024737}" destId="{26FB0937-4E5B-4060-9670-B59B02374781}" srcOrd="0" destOrd="0" presId="urn:microsoft.com/office/officeart/2009/layout/CircleArrowProcess"/>
    <dgm:cxn modelId="{81BE0786-29B2-4175-8B9F-2E6D621B2B7C}" type="presParOf" srcId="{8EC36E92-5AA1-4E8A-8B38-5D02D1E6FE28}" destId="{BD995BBB-F846-4C62-96D2-B41115F598F3}" srcOrd="5" destOrd="0" presId="urn:microsoft.com/office/officeart/2009/layout/CircleArrow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CAE34-AB7C-4C1A-A31A-DA093ACE2625}">
      <dsp:nvSpPr>
        <dsp:cNvPr id="0" name=""/>
        <dsp:cNvSpPr/>
      </dsp:nvSpPr>
      <dsp:spPr>
        <a:xfrm>
          <a:off x="1637330" y="624800"/>
          <a:ext cx="2833533" cy="2833964"/>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77756-6A02-4011-ACDF-C10CEA0E910A}">
      <dsp:nvSpPr>
        <dsp:cNvPr id="0" name=""/>
        <dsp:cNvSpPr/>
      </dsp:nvSpPr>
      <dsp:spPr>
        <a:xfrm>
          <a:off x="2263634" y="1647947"/>
          <a:ext cx="1574540" cy="787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GB" sz="1100" kern="1200" dirty="0" smtClean="0"/>
            <a:t>Rote language learning with emphasis on grammar at comprehensive school</a:t>
          </a:r>
          <a:endParaRPr lang="en-GB" sz="1100" kern="1200" dirty="0"/>
        </a:p>
      </dsp:txBody>
      <dsp:txXfrm>
        <a:off x="2263634" y="1647947"/>
        <a:ext cx="1574540" cy="787081"/>
      </dsp:txXfrm>
    </dsp:sp>
    <dsp:sp modelId="{4F98678F-9298-4543-9A0D-002E7B0193F2}">
      <dsp:nvSpPr>
        <dsp:cNvPr id="0" name=""/>
        <dsp:cNvSpPr/>
      </dsp:nvSpPr>
      <dsp:spPr>
        <a:xfrm>
          <a:off x="850326" y="2253123"/>
          <a:ext cx="2833533" cy="2833964"/>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308299-77AF-4ED9-9FF4-B3E52BFEAF6D}">
      <dsp:nvSpPr>
        <dsp:cNvPr id="0" name=""/>
        <dsp:cNvSpPr/>
      </dsp:nvSpPr>
      <dsp:spPr>
        <a:xfrm>
          <a:off x="1479822" y="3285689"/>
          <a:ext cx="1574540" cy="787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GB" sz="1100" kern="1200" dirty="0"/>
            <a:t>+ local </a:t>
          </a:r>
          <a:r>
            <a:rPr lang="en-GB" sz="1100" kern="1200" dirty="0" smtClean="0"/>
            <a:t>vernacular of working class Romford / no linguists to inspire or support me</a:t>
          </a:r>
          <a:endParaRPr lang="en-GB" sz="1100" kern="1200" dirty="0"/>
        </a:p>
      </dsp:txBody>
      <dsp:txXfrm>
        <a:off x="1479822" y="3285689"/>
        <a:ext cx="1574540" cy="787081"/>
      </dsp:txXfrm>
    </dsp:sp>
    <dsp:sp modelId="{26FB0937-4E5B-4060-9670-B59B02374781}">
      <dsp:nvSpPr>
        <dsp:cNvPr id="0" name=""/>
        <dsp:cNvSpPr/>
      </dsp:nvSpPr>
      <dsp:spPr>
        <a:xfrm>
          <a:off x="1839003" y="4076303"/>
          <a:ext cx="2434444" cy="2435420"/>
        </a:xfrm>
        <a:prstGeom prst="blockArc">
          <a:avLst>
            <a:gd name="adj1" fmla="val 13500000"/>
            <a:gd name="adj2" fmla="val 10800000"/>
            <a:gd name="adj3" fmla="val 1274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995BBB-F846-4C62-96D2-B41115F598F3}">
      <dsp:nvSpPr>
        <dsp:cNvPr id="0" name=""/>
        <dsp:cNvSpPr/>
      </dsp:nvSpPr>
      <dsp:spPr>
        <a:xfrm>
          <a:off x="2267359" y="4925786"/>
          <a:ext cx="1574540" cy="787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GB" sz="1100" kern="1200" dirty="0"/>
            <a:t>= A Great Big Grammar </a:t>
          </a:r>
          <a:r>
            <a:rPr lang="en-GB" sz="1100" kern="1200" dirty="0" smtClean="0"/>
            <a:t>Barrier and put off languages!</a:t>
          </a:r>
          <a:endParaRPr lang="en-GB" sz="1100" kern="1200" dirty="0"/>
        </a:p>
      </dsp:txBody>
      <dsp:txXfrm>
        <a:off x="2267359" y="4925786"/>
        <a:ext cx="1574540" cy="7870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FD1CA7-4600-4CA6-9B6C-F43E94BB3063}">
      <dsp:nvSpPr>
        <dsp:cNvPr id="0" name=""/>
        <dsp:cNvSpPr/>
      </dsp:nvSpPr>
      <dsp:spPr>
        <a:xfrm>
          <a:off x="2524601" y="3400737"/>
          <a:ext cx="3085623" cy="3085623"/>
        </a:xfrm>
        <a:prstGeom prst="gear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Using Michel Thomas method who starts with recognisable words </a:t>
          </a:r>
          <a:r>
            <a:rPr lang="en-GB" sz="1400" kern="1200" dirty="0"/>
            <a:t>+ </a:t>
          </a:r>
          <a:r>
            <a:rPr lang="en-GB" sz="1400" kern="1200" dirty="0" smtClean="0"/>
            <a:t>simple joining words</a:t>
          </a:r>
          <a:endParaRPr lang="en-GB" sz="1400" kern="1200" dirty="0"/>
        </a:p>
      </dsp:txBody>
      <dsp:txXfrm>
        <a:off x="3144948" y="4123529"/>
        <a:ext cx="1844929" cy="1586074"/>
      </dsp:txXfrm>
    </dsp:sp>
    <dsp:sp modelId="{27B7E75E-8737-4E00-987D-1C28B559EB64}">
      <dsp:nvSpPr>
        <dsp:cNvPr id="0" name=""/>
        <dsp:cNvSpPr/>
      </dsp:nvSpPr>
      <dsp:spPr>
        <a:xfrm>
          <a:off x="729329" y="2671408"/>
          <a:ext cx="2244090" cy="2244090"/>
        </a:xfrm>
        <a:prstGeom prst="gear6">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Quickly able to say phrases with confidence</a:t>
          </a:r>
          <a:endParaRPr lang="en-GB" sz="1400" kern="1200" dirty="0"/>
        </a:p>
      </dsp:txBody>
      <dsp:txXfrm>
        <a:off x="1294285" y="3239779"/>
        <a:ext cx="1114178" cy="1107348"/>
      </dsp:txXfrm>
    </dsp:sp>
    <dsp:sp modelId="{6B66E469-D738-446F-9AA5-7E6C1D586BF4}">
      <dsp:nvSpPr>
        <dsp:cNvPr id="0" name=""/>
        <dsp:cNvSpPr/>
      </dsp:nvSpPr>
      <dsp:spPr>
        <a:xfrm rot="20700000">
          <a:off x="1986248" y="1123215"/>
          <a:ext cx="2198750" cy="2198750"/>
        </a:xfrm>
        <a:prstGeom prst="gear6">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New ability leading to new curiosity </a:t>
          </a:r>
          <a:r>
            <a:rPr lang="en-GB" sz="1400" kern="1200" dirty="0"/>
            <a:t>about grammar!</a:t>
          </a:r>
        </a:p>
      </dsp:txBody>
      <dsp:txXfrm rot="-20700000">
        <a:off x="2468499" y="1605465"/>
        <a:ext cx="1234249" cy="1234249"/>
      </dsp:txXfrm>
    </dsp:sp>
    <dsp:sp modelId="{D31BCFC8-760E-459E-AC33-08EC688F7C8B}">
      <dsp:nvSpPr>
        <dsp:cNvPr id="0" name=""/>
        <dsp:cNvSpPr/>
      </dsp:nvSpPr>
      <dsp:spPr>
        <a:xfrm>
          <a:off x="2303187" y="2926052"/>
          <a:ext cx="3949598" cy="3949598"/>
        </a:xfrm>
        <a:prstGeom prst="circularArrow">
          <a:avLst>
            <a:gd name="adj1" fmla="val 4687"/>
            <a:gd name="adj2" fmla="val 299029"/>
            <a:gd name="adj3" fmla="val 2542082"/>
            <a:gd name="adj4" fmla="val 15806536"/>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60B295-5953-434E-8381-71FA56985BB0}">
      <dsp:nvSpPr>
        <dsp:cNvPr id="0" name=""/>
        <dsp:cNvSpPr/>
      </dsp:nvSpPr>
      <dsp:spPr>
        <a:xfrm>
          <a:off x="331905" y="2168799"/>
          <a:ext cx="2869630" cy="286963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A324C7-2C20-4CAD-A54C-33A68B4E7634}">
      <dsp:nvSpPr>
        <dsp:cNvPr id="0" name=""/>
        <dsp:cNvSpPr/>
      </dsp:nvSpPr>
      <dsp:spPr>
        <a:xfrm>
          <a:off x="1477655" y="635529"/>
          <a:ext cx="3094039" cy="309403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FD1CA7-4600-4CA6-9B6C-F43E94BB3063}">
      <dsp:nvSpPr>
        <dsp:cNvPr id="0" name=""/>
        <dsp:cNvSpPr/>
      </dsp:nvSpPr>
      <dsp:spPr>
        <a:xfrm>
          <a:off x="2100262" y="3195637"/>
          <a:ext cx="2566987" cy="2566987"/>
        </a:xfrm>
        <a:prstGeom prst="gear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2616341" y="3796941"/>
        <a:ext cx="1534829" cy="1319485"/>
      </dsp:txXfrm>
    </dsp:sp>
    <dsp:sp modelId="{27B7E75E-8737-4E00-987D-1C28B559EB64}">
      <dsp:nvSpPr>
        <dsp:cNvPr id="0" name=""/>
        <dsp:cNvSpPr/>
      </dsp:nvSpPr>
      <dsp:spPr>
        <a:xfrm>
          <a:off x="606742" y="2588895"/>
          <a:ext cx="1866900" cy="1866900"/>
        </a:xfrm>
        <a:prstGeom prst="gear6">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lvl="0" algn="ctr" defTabSz="2444750">
            <a:lnSpc>
              <a:spcPct val="90000"/>
            </a:lnSpc>
            <a:spcBef>
              <a:spcPct val="0"/>
            </a:spcBef>
            <a:spcAft>
              <a:spcPct val="35000"/>
            </a:spcAft>
          </a:pPr>
          <a:endParaRPr lang="en-GB" sz="5500" kern="1200" dirty="0"/>
        </a:p>
      </dsp:txBody>
      <dsp:txXfrm>
        <a:off x="1076740" y="3061733"/>
        <a:ext cx="926904" cy="921224"/>
      </dsp:txXfrm>
    </dsp:sp>
    <dsp:sp modelId="{6B66E469-D738-446F-9AA5-7E6C1D586BF4}">
      <dsp:nvSpPr>
        <dsp:cNvPr id="0" name=""/>
        <dsp:cNvSpPr/>
      </dsp:nvSpPr>
      <dsp:spPr>
        <a:xfrm rot="20700000">
          <a:off x="1652397" y="1300924"/>
          <a:ext cx="1829180" cy="1829180"/>
        </a:xfrm>
        <a:prstGeom prst="gear6">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endParaRPr lang="en-GB" sz="6200" kern="1200" dirty="0"/>
        </a:p>
      </dsp:txBody>
      <dsp:txXfrm rot="-20700000">
        <a:off x="2053590" y="1702117"/>
        <a:ext cx="1026795" cy="1026795"/>
      </dsp:txXfrm>
    </dsp:sp>
    <dsp:sp modelId="{D31BCFC8-760E-459E-AC33-08EC688F7C8B}">
      <dsp:nvSpPr>
        <dsp:cNvPr id="0" name=""/>
        <dsp:cNvSpPr/>
      </dsp:nvSpPr>
      <dsp:spPr>
        <a:xfrm>
          <a:off x="1908101" y="2805306"/>
          <a:ext cx="3285744" cy="3285744"/>
        </a:xfrm>
        <a:prstGeom prst="circularArrow">
          <a:avLst>
            <a:gd name="adj1" fmla="val 4687"/>
            <a:gd name="adj2" fmla="val 299029"/>
            <a:gd name="adj3" fmla="val 2526415"/>
            <a:gd name="adj4" fmla="val 15839373"/>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60B295-5953-434E-8381-71FA56985BB0}">
      <dsp:nvSpPr>
        <dsp:cNvPr id="0" name=""/>
        <dsp:cNvSpPr/>
      </dsp:nvSpPr>
      <dsp:spPr>
        <a:xfrm>
          <a:off x="276118" y="2173790"/>
          <a:ext cx="2387298" cy="2387298"/>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A324C7-2C20-4CAD-A54C-33A68B4E7634}">
      <dsp:nvSpPr>
        <dsp:cNvPr id="0" name=""/>
        <dsp:cNvSpPr/>
      </dsp:nvSpPr>
      <dsp:spPr>
        <a:xfrm>
          <a:off x="1229288" y="898235"/>
          <a:ext cx="2573988" cy="257398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CAE34-AB7C-4C1A-A31A-DA093ACE2625}">
      <dsp:nvSpPr>
        <dsp:cNvPr id="0" name=""/>
        <dsp:cNvSpPr/>
      </dsp:nvSpPr>
      <dsp:spPr>
        <a:xfrm>
          <a:off x="1593483" y="940599"/>
          <a:ext cx="2757654" cy="2758073"/>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77756-6A02-4011-ACDF-C10CEA0E910A}">
      <dsp:nvSpPr>
        <dsp:cNvPr id="0" name=""/>
        <dsp:cNvSpPr/>
      </dsp:nvSpPr>
      <dsp:spPr>
        <a:xfrm>
          <a:off x="2203016" y="1936347"/>
          <a:ext cx="1532375" cy="766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endParaRPr lang="en-GB" sz="5000" kern="1200" dirty="0"/>
        </a:p>
      </dsp:txBody>
      <dsp:txXfrm>
        <a:off x="2203016" y="1936347"/>
        <a:ext cx="1532375" cy="766004"/>
      </dsp:txXfrm>
    </dsp:sp>
    <dsp:sp modelId="{4F98678F-9298-4543-9A0D-002E7B0193F2}">
      <dsp:nvSpPr>
        <dsp:cNvPr id="0" name=""/>
        <dsp:cNvSpPr/>
      </dsp:nvSpPr>
      <dsp:spPr>
        <a:xfrm>
          <a:off x="827555" y="2525317"/>
          <a:ext cx="2757654" cy="2758073"/>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308299-77AF-4ED9-9FF4-B3E52BFEAF6D}">
      <dsp:nvSpPr>
        <dsp:cNvPr id="0" name=""/>
        <dsp:cNvSpPr/>
      </dsp:nvSpPr>
      <dsp:spPr>
        <a:xfrm>
          <a:off x="1440194" y="3530232"/>
          <a:ext cx="1532375" cy="766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endParaRPr lang="en-GB" sz="5000" kern="1200" dirty="0"/>
        </a:p>
      </dsp:txBody>
      <dsp:txXfrm>
        <a:off x="1440194" y="3530232"/>
        <a:ext cx="1532375" cy="766004"/>
      </dsp:txXfrm>
    </dsp:sp>
    <dsp:sp modelId="{26FB0937-4E5B-4060-9670-B59B02374781}">
      <dsp:nvSpPr>
        <dsp:cNvPr id="0" name=""/>
        <dsp:cNvSpPr/>
      </dsp:nvSpPr>
      <dsp:spPr>
        <a:xfrm>
          <a:off x="1789756" y="4299674"/>
          <a:ext cx="2369252" cy="2370201"/>
        </a:xfrm>
        <a:prstGeom prst="blockArc">
          <a:avLst>
            <a:gd name="adj1" fmla="val 13500000"/>
            <a:gd name="adj2" fmla="val 10800000"/>
            <a:gd name="adj3" fmla="val 1274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995BBB-F846-4C62-96D2-B41115F598F3}">
      <dsp:nvSpPr>
        <dsp:cNvPr id="0" name=""/>
        <dsp:cNvSpPr/>
      </dsp:nvSpPr>
      <dsp:spPr>
        <a:xfrm>
          <a:off x="2206641" y="5126408"/>
          <a:ext cx="1532375" cy="766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endParaRPr lang="en-GB" sz="5000" kern="1200" dirty="0"/>
        </a:p>
      </dsp:txBody>
      <dsp:txXfrm>
        <a:off x="2206641" y="5126408"/>
        <a:ext cx="1532375" cy="7660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FD1CA7-4600-4CA6-9B6C-F43E94BB3063}">
      <dsp:nvSpPr>
        <dsp:cNvPr id="0" name=""/>
        <dsp:cNvSpPr/>
      </dsp:nvSpPr>
      <dsp:spPr>
        <a:xfrm>
          <a:off x="2076762" y="3501324"/>
          <a:ext cx="2538264" cy="2538264"/>
        </a:xfrm>
        <a:prstGeom prst="gear9">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kern="1200" dirty="0" smtClean="0"/>
            <a:t>Facilitation, Interpretation, Seeing the Bigger Picture, Making Mistakes is OK, Making the link between Theory and Practice</a:t>
          </a:r>
          <a:endParaRPr lang="en-GB" sz="1100" kern="1200" dirty="0"/>
        </a:p>
      </dsp:txBody>
      <dsp:txXfrm>
        <a:off x="2587066" y="4095900"/>
        <a:ext cx="1517656" cy="1304720"/>
      </dsp:txXfrm>
    </dsp:sp>
    <dsp:sp modelId="{27B7E75E-8737-4E00-987D-1C28B559EB64}">
      <dsp:nvSpPr>
        <dsp:cNvPr id="0" name=""/>
        <dsp:cNvSpPr/>
      </dsp:nvSpPr>
      <dsp:spPr>
        <a:xfrm>
          <a:off x="599953" y="2901371"/>
          <a:ext cx="1846010" cy="1846010"/>
        </a:xfrm>
        <a:prstGeom prst="gear6">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kern="1200" dirty="0" smtClean="0"/>
            <a:t>Inspirational People (Mr Butler!)</a:t>
          </a:r>
          <a:endParaRPr lang="en-GB" sz="1100" kern="1200" dirty="0"/>
        </a:p>
      </dsp:txBody>
      <dsp:txXfrm>
        <a:off x="1064692" y="3368918"/>
        <a:ext cx="916532" cy="910916"/>
      </dsp:txXfrm>
    </dsp:sp>
    <dsp:sp modelId="{6B66E469-D738-446F-9AA5-7E6C1D586BF4}">
      <dsp:nvSpPr>
        <dsp:cNvPr id="0" name=""/>
        <dsp:cNvSpPr/>
      </dsp:nvSpPr>
      <dsp:spPr>
        <a:xfrm rot="20700000">
          <a:off x="1633907" y="1627812"/>
          <a:ext cx="1808713" cy="1808713"/>
        </a:xfrm>
        <a:prstGeom prst="gear6">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kern="1200" dirty="0" smtClean="0"/>
            <a:t>Time, Money, Freedom, Acceptance</a:t>
          </a:r>
          <a:endParaRPr lang="en-GB" sz="1100" kern="1200" dirty="0"/>
        </a:p>
      </dsp:txBody>
      <dsp:txXfrm rot="-20700000">
        <a:off x="2030611" y="2024516"/>
        <a:ext cx="1015305" cy="1015305"/>
      </dsp:txXfrm>
    </dsp:sp>
    <dsp:sp modelId="{D31BCFC8-760E-459E-AC33-08EC688F7C8B}">
      <dsp:nvSpPr>
        <dsp:cNvPr id="0" name=""/>
        <dsp:cNvSpPr/>
      </dsp:nvSpPr>
      <dsp:spPr>
        <a:xfrm>
          <a:off x="1886229" y="3115660"/>
          <a:ext cx="3248979" cy="3248979"/>
        </a:xfrm>
        <a:prstGeom prst="circularArrow">
          <a:avLst>
            <a:gd name="adj1" fmla="val 4687"/>
            <a:gd name="adj2" fmla="val 299029"/>
            <a:gd name="adj3" fmla="val 2525382"/>
            <a:gd name="adj4" fmla="val 15841564"/>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60B295-5953-434E-8381-71FA56985BB0}">
      <dsp:nvSpPr>
        <dsp:cNvPr id="0" name=""/>
        <dsp:cNvSpPr/>
      </dsp:nvSpPr>
      <dsp:spPr>
        <a:xfrm>
          <a:off x="273028" y="2491113"/>
          <a:ext cx="2360586" cy="2360586"/>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A324C7-2C20-4CAD-A54C-33A68B4E7634}">
      <dsp:nvSpPr>
        <dsp:cNvPr id="0" name=""/>
        <dsp:cNvSpPr/>
      </dsp:nvSpPr>
      <dsp:spPr>
        <a:xfrm>
          <a:off x="1215533" y="1229830"/>
          <a:ext cx="2545187" cy="254518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CAE34-AB7C-4C1A-A31A-DA093ACE2625}">
      <dsp:nvSpPr>
        <dsp:cNvPr id="0" name=""/>
        <dsp:cNvSpPr/>
      </dsp:nvSpPr>
      <dsp:spPr>
        <a:xfrm>
          <a:off x="1239532" y="940599"/>
          <a:ext cx="3592478" cy="2758073"/>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77756-6A02-4011-ACDF-C10CEA0E910A}">
      <dsp:nvSpPr>
        <dsp:cNvPr id="0" name=""/>
        <dsp:cNvSpPr/>
      </dsp:nvSpPr>
      <dsp:spPr>
        <a:xfrm>
          <a:off x="1933828" y="1483776"/>
          <a:ext cx="2239719" cy="1292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100" kern="1200" dirty="0" smtClean="0"/>
            <a:t>Boredom, Irrelevance, Disconnect, Not Encouraged, Lacking Confidence + Knowledge, Praise (Lack of/Too much), Fear, Feeling Unsafe </a:t>
          </a:r>
          <a:endParaRPr lang="en-GB" sz="1100" kern="1200" dirty="0"/>
        </a:p>
      </dsp:txBody>
      <dsp:txXfrm>
        <a:off x="1933828" y="1483776"/>
        <a:ext cx="2239719" cy="1292754"/>
      </dsp:txXfrm>
    </dsp:sp>
    <dsp:sp modelId="{4F98678F-9298-4543-9A0D-002E7B0193F2}">
      <dsp:nvSpPr>
        <dsp:cNvPr id="0" name=""/>
        <dsp:cNvSpPr/>
      </dsp:nvSpPr>
      <dsp:spPr>
        <a:xfrm>
          <a:off x="346682" y="2525317"/>
          <a:ext cx="3846320" cy="2758073"/>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308299-77AF-4ED9-9FF4-B3E52BFEAF6D}">
      <dsp:nvSpPr>
        <dsp:cNvPr id="0" name=""/>
        <dsp:cNvSpPr/>
      </dsp:nvSpPr>
      <dsp:spPr>
        <a:xfrm>
          <a:off x="891563" y="3410318"/>
          <a:ext cx="2167881" cy="942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How we at UAL seize or grasp the word curiosity, Generational Issue of Distraction / Social Media</a:t>
          </a:r>
          <a:endParaRPr lang="en-GB" sz="1200" kern="1200" dirty="0"/>
        </a:p>
      </dsp:txBody>
      <dsp:txXfrm>
        <a:off x="891563" y="3410318"/>
        <a:ext cx="2167881" cy="942775"/>
      </dsp:txXfrm>
    </dsp:sp>
    <dsp:sp modelId="{26FB0937-4E5B-4060-9670-B59B02374781}">
      <dsp:nvSpPr>
        <dsp:cNvPr id="0" name=""/>
        <dsp:cNvSpPr/>
      </dsp:nvSpPr>
      <dsp:spPr>
        <a:xfrm>
          <a:off x="1408152" y="4299674"/>
          <a:ext cx="3259380" cy="2370201"/>
        </a:xfrm>
        <a:prstGeom prst="blockArc">
          <a:avLst>
            <a:gd name="adj1" fmla="val 13500000"/>
            <a:gd name="adj2" fmla="val 10800000"/>
            <a:gd name="adj3" fmla="val 1274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995BBB-F846-4C62-96D2-B41115F598F3}">
      <dsp:nvSpPr>
        <dsp:cNvPr id="0" name=""/>
        <dsp:cNvSpPr/>
      </dsp:nvSpPr>
      <dsp:spPr>
        <a:xfrm>
          <a:off x="1751890" y="5057640"/>
          <a:ext cx="2568797" cy="10927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GB" sz="1050" kern="1200" dirty="0" smtClean="0"/>
            <a:t>Prescriptive Education, Teaching by Rote, Class (Graduated),  Lack of Critical Frameworks, Missing link between Theory and Practice</a:t>
          </a:r>
          <a:endParaRPr lang="en-GB" sz="1050" kern="1200" dirty="0"/>
        </a:p>
      </dsp:txBody>
      <dsp:txXfrm>
        <a:off x="1751890" y="5057640"/>
        <a:ext cx="2568797" cy="1092712"/>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5348"/>
          </a:xfrm>
          <a:prstGeom prst="rect">
            <a:avLst/>
          </a:prstGeom>
        </p:spPr>
        <p:txBody>
          <a:bodyPr vert="horz" lIns="91440" tIns="45720" rIns="91440" bIns="45720" rtlCol="0"/>
          <a:lstStyle>
            <a:lvl1pPr algn="r">
              <a:defRPr sz="1200"/>
            </a:lvl1pPr>
          </a:lstStyle>
          <a:p>
            <a:fld id="{E8F0A55A-4DC7-4E8F-A716-528A5AF3EEB6}" type="datetime6">
              <a:rPr lang="en-GB" smtClean="0"/>
              <a:t>March 17</a:t>
            </a:fld>
            <a:endParaRPr lang="en-GB"/>
          </a:p>
        </p:txBody>
      </p:sp>
      <p:sp>
        <p:nvSpPr>
          <p:cNvPr id="4" name="Footer Placeholder 3"/>
          <p:cNvSpPr>
            <a:spLocks noGrp="1"/>
          </p:cNvSpPr>
          <p:nvPr>
            <p:ph type="ftr" sz="quarter" idx="2"/>
          </p:nvPr>
        </p:nvSpPr>
        <p:spPr>
          <a:xfrm>
            <a:off x="0" y="9377318"/>
            <a:ext cx="2945659" cy="49534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377318"/>
            <a:ext cx="2945659" cy="495347"/>
          </a:xfrm>
          <a:prstGeom prst="rect">
            <a:avLst/>
          </a:prstGeom>
        </p:spPr>
        <p:txBody>
          <a:bodyPr vert="horz" lIns="91440" tIns="45720" rIns="91440" bIns="45720" rtlCol="0" anchor="b"/>
          <a:lstStyle>
            <a:lvl1pPr algn="r">
              <a:defRPr sz="1200"/>
            </a:lvl1pPr>
          </a:lstStyle>
          <a:p>
            <a:fld id="{391AE892-4296-4B21-92B7-FBFBAE4BD57D}" type="slidenum">
              <a:rPr lang="en-GB" smtClean="0"/>
              <a:t>‹#›</a:t>
            </a:fld>
            <a:endParaRPr lang="en-GB"/>
          </a:p>
        </p:txBody>
      </p:sp>
    </p:spTree>
    <p:extLst>
      <p:ext uri="{BB962C8B-B14F-4D97-AF65-F5344CB8AC3E}">
        <p14:creationId xmlns:p14="http://schemas.microsoft.com/office/powerpoint/2010/main" val="298592352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69F65B89-F0D5-4B33-9648-AEC8852BB549}" type="datetime6">
              <a:rPr lang="en-GB" smtClean="0"/>
              <a:t>March 17</a:t>
            </a:fld>
            <a:endParaRPr lang="en-GB"/>
          </a:p>
        </p:txBody>
      </p:sp>
      <p:sp>
        <p:nvSpPr>
          <p:cNvPr id="4" name="Slide Image Placeholder 3"/>
          <p:cNvSpPr>
            <a:spLocks noGrp="1" noRot="1" noChangeAspect="1"/>
          </p:cNvSpPr>
          <p:nvPr>
            <p:ph type="sldImg" idx="2"/>
          </p:nvPr>
        </p:nvSpPr>
        <p:spPr>
          <a:xfrm>
            <a:off x="1177925" y="1235075"/>
            <a:ext cx="4441825" cy="3330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8"/>
            <a:ext cx="2945659"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7318"/>
            <a:ext cx="2945659" cy="495347"/>
          </a:xfrm>
          <a:prstGeom prst="rect">
            <a:avLst/>
          </a:prstGeom>
        </p:spPr>
        <p:txBody>
          <a:bodyPr vert="horz" lIns="91440" tIns="45720" rIns="91440" bIns="45720" rtlCol="0" anchor="b"/>
          <a:lstStyle>
            <a:lvl1pPr algn="r">
              <a:defRPr sz="1200"/>
            </a:lvl1pPr>
          </a:lstStyle>
          <a:p>
            <a:fld id="{9B547CAD-D63A-4365-888F-756AA84905BD}" type="slidenum">
              <a:rPr lang="en-GB" smtClean="0"/>
              <a:t>‹#›</a:t>
            </a:fld>
            <a:endParaRPr lang="en-GB"/>
          </a:p>
        </p:txBody>
      </p:sp>
    </p:spTree>
    <p:extLst>
      <p:ext uri="{BB962C8B-B14F-4D97-AF65-F5344CB8AC3E}">
        <p14:creationId xmlns:p14="http://schemas.microsoft.com/office/powerpoint/2010/main" val="426699184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1</a:t>
            </a:fld>
            <a:endParaRPr lang="en-GB"/>
          </a:p>
        </p:txBody>
      </p:sp>
      <p:sp>
        <p:nvSpPr>
          <p:cNvPr id="5" name="Date Placeholder 4"/>
          <p:cNvSpPr>
            <a:spLocks noGrp="1"/>
          </p:cNvSpPr>
          <p:nvPr>
            <p:ph type="dt" idx="11"/>
          </p:nvPr>
        </p:nvSpPr>
        <p:spPr/>
        <p:txBody>
          <a:bodyPr/>
          <a:lstStyle/>
          <a:p>
            <a:fld id="{F51B7398-44CA-4C37-B693-3803B070C213}" type="datetime6">
              <a:rPr lang="en-GB" smtClean="0"/>
              <a:t>March 17</a:t>
            </a:fld>
            <a:endParaRPr lang="en-GB"/>
          </a:p>
        </p:txBody>
      </p:sp>
    </p:spTree>
    <p:extLst>
      <p:ext uri="{BB962C8B-B14F-4D97-AF65-F5344CB8AC3E}">
        <p14:creationId xmlns:p14="http://schemas.microsoft.com/office/powerpoint/2010/main" val="297889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12.50-13.00 http://e.ggtimer.com/10%20minutes</a:t>
            </a:r>
          </a:p>
        </p:txBody>
      </p:sp>
      <p:sp>
        <p:nvSpPr>
          <p:cNvPr id="4" name="Slide Number Placeholder 3"/>
          <p:cNvSpPr>
            <a:spLocks noGrp="1"/>
          </p:cNvSpPr>
          <p:nvPr>
            <p:ph type="sldNum" sz="quarter" idx="10"/>
          </p:nvPr>
        </p:nvSpPr>
        <p:spPr/>
        <p:txBody>
          <a:bodyPr/>
          <a:lstStyle/>
          <a:p>
            <a:fld id="{9B547CAD-D63A-4365-888F-756AA84905BD}" type="slidenum">
              <a:rPr lang="en-GB" smtClean="0"/>
              <a:t>16</a:t>
            </a:fld>
            <a:endParaRPr lang="en-GB"/>
          </a:p>
        </p:txBody>
      </p:sp>
      <p:sp>
        <p:nvSpPr>
          <p:cNvPr id="5" name="Date Placeholder 4"/>
          <p:cNvSpPr>
            <a:spLocks noGrp="1"/>
          </p:cNvSpPr>
          <p:nvPr>
            <p:ph type="dt" idx="11"/>
          </p:nvPr>
        </p:nvSpPr>
        <p:spPr/>
        <p:txBody>
          <a:bodyPr/>
          <a:lstStyle/>
          <a:p>
            <a:fld id="{382EE117-DC20-4F55-B8CC-EF8459252B02}" type="datetime6">
              <a:rPr lang="en-GB" smtClean="0"/>
              <a:t>March 17</a:t>
            </a:fld>
            <a:endParaRPr lang="en-GB"/>
          </a:p>
        </p:txBody>
      </p:sp>
    </p:spTree>
    <p:extLst>
      <p:ext uri="{BB962C8B-B14F-4D97-AF65-F5344CB8AC3E}">
        <p14:creationId xmlns:p14="http://schemas.microsoft.com/office/powerpoint/2010/main" val="2653261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17</a:t>
            </a:fld>
            <a:endParaRPr lang="en-GB"/>
          </a:p>
        </p:txBody>
      </p:sp>
      <p:sp>
        <p:nvSpPr>
          <p:cNvPr id="5" name="Date Placeholder 4"/>
          <p:cNvSpPr>
            <a:spLocks noGrp="1"/>
          </p:cNvSpPr>
          <p:nvPr>
            <p:ph type="dt" idx="11"/>
          </p:nvPr>
        </p:nvSpPr>
        <p:spPr/>
        <p:txBody>
          <a:bodyPr/>
          <a:lstStyle/>
          <a:p>
            <a:fld id="{B5E72FB4-E9C1-48AF-BA6B-2C6D4E7E9941}" type="datetime6">
              <a:rPr lang="en-GB" smtClean="0"/>
              <a:t>March 17</a:t>
            </a:fld>
            <a:endParaRPr lang="en-GB"/>
          </a:p>
        </p:txBody>
      </p:sp>
    </p:spTree>
    <p:extLst>
      <p:ext uri="{BB962C8B-B14F-4D97-AF65-F5344CB8AC3E}">
        <p14:creationId xmlns:p14="http://schemas.microsoft.com/office/powerpoint/2010/main" val="1665102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18</a:t>
            </a:fld>
            <a:endParaRPr lang="en-GB"/>
          </a:p>
        </p:txBody>
      </p:sp>
      <p:sp>
        <p:nvSpPr>
          <p:cNvPr id="5" name="Date Placeholder 4"/>
          <p:cNvSpPr>
            <a:spLocks noGrp="1"/>
          </p:cNvSpPr>
          <p:nvPr>
            <p:ph type="dt" idx="11"/>
          </p:nvPr>
        </p:nvSpPr>
        <p:spPr/>
        <p:txBody>
          <a:bodyPr/>
          <a:lstStyle/>
          <a:p>
            <a:fld id="{54644CD0-E70F-4BA9-AD7F-0D84B23B72AA}" type="datetime6">
              <a:rPr lang="en-GB" smtClean="0"/>
              <a:t>March 17</a:t>
            </a:fld>
            <a:endParaRPr lang="en-GB"/>
          </a:p>
        </p:txBody>
      </p:sp>
    </p:spTree>
    <p:extLst>
      <p:ext uri="{BB962C8B-B14F-4D97-AF65-F5344CB8AC3E}">
        <p14:creationId xmlns:p14="http://schemas.microsoft.com/office/powerpoint/2010/main" val="1778207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12.10-12.15</a:t>
            </a:r>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2</a:t>
            </a:fld>
            <a:endParaRPr lang="en-GB"/>
          </a:p>
        </p:txBody>
      </p:sp>
      <p:sp>
        <p:nvSpPr>
          <p:cNvPr id="5" name="Date Placeholder 4"/>
          <p:cNvSpPr>
            <a:spLocks noGrp="1"/>
          </p:cNvSpPr>
          <p:nvPr>
            <p:ph type="dt" idx="11"/>
          </p:nvPr>
        </p:nvSpPr>
        <p:spPr/>
        <p:txBody>
          <a:bodyPr/>
          <a:lstStyle/>
          <a:p>
            <a:fld id="{6C06FEA9-0CAF-40DD-8BB4-26397A7FA968}" type="datetime6">
              <a:rPr lang="en-GB" smtClean="0"/>
              <a:t>March 17</a:t>
            </a:fld>
            <a:endParaRPr lang="en-GB"/>
          </a:p>
        </p:txBody>
      </p:sp>
    </p:spTree>
    <p:extLst>
      <p:ext uri="{BB962C8B-B14F-4D97-AF65-F5344CB8AC3E}">
        <p14:creationId xmlns:p14="http://schemas.microsoft.com/office/powerpoint/2010/main" val="2051711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12.35-12.40</a:t>
            </a:r>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3</a:t>
            </a:fld>
            <a:endParaRPr lang="en-GB"/>
          </a:p>
        </p:txBody>
      </p:sp>
      <p:sp>
        <p:nvSpPr>
          <p:cNvPr id="5" name="Date Placeholder 4"/>
          <p:cNvSpPr>
            <a:spLocks noGrp="1"/>
          </p:cNvSpPr>
          <p:nvPr>
            <p:ph type="dt" idx="11"/>
          </p:nvPr>
        </p:nvSpPr>
        <p:spPr/>
        <p:txBody>
          <a:bodyPr/>
          <a:lstStyle/>
          <a:p>
            <a:fld id="{8FC39491-D5B1-420C-A6F4-570EA70AAFFA}" type="datetime6">
              <a:rPr lang="en-GB" smtClean="0"/>
              <a:t>March 17</a:t>
            </a:fld>
            <a:endParaRPr lang="en-GB"/>
          </a:p>
        </p:txBody>
      </p:sp>
    </p:spTree>
    <p:extLst>
      <p:ext uri="{BB962C8B-B14F-4D97-AF65-F5344CB8AC3E}">
        <p14:creationId xmlns:p14="http://schemas.microsoft.com/office/powerpoint/2010/main" val="3191575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12.15-12.25   http://e.ggtimer.com/10%20minutes </a:t>
            </a:r>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4</a:t>
            </a:fld>
            <a:endParaRPr lang="en-GB"/>
          </a:p>
        </p:txBody>
      </p:sp>
      <p:sp>
        <p:nvSpPr>
          <p:cNvPr id="5" name="Date Placeholder 4"/>
          <p:cNvSpPr>
            <a:spLocks noGrp="1"/>
          </p:cNvSpPr>
          <p:nvPr>
            <p:ph type="dt" idx="11"/>
          </p:nvPr>
        </p:nvSpPr>
        <p:spPr/>
        <p:txBody>
          <a:bodyPr/>
          <a:lstStyle/>
          <a:p>
            <a:fld id="{198DB836-7C6C-4A8F-A9B4-4BDB5537DB3B}" type="datetime6">
              <a:rPr lang="en-GB" smtClean="0"/>
              <a:t>March 17</a:t>
            </a:fld>
            <a:endParaRPr lang="en-GB"/>
          </a:p>
        </p:txBody>
      </p:sp>
    </p:spTree>
    <p:extLst>
      <p:ext uri="{BB962C8B-B14F-4D97-AF65-F5344CB8AC3E}">
        <p14:creationId xmlns:p14="http://schemas.microsoft.com/office/powerpoint/2010/main" val="3660246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11</a:t>
            </a:fld>
            <a:endParaRPr lang="en-GB"/>
          </a:p>
        </p:txBody>
      </p:sp>
      <p:sp>
        <p:nvSpPr>
          <p:cNvPr id="5" name="Date Placeholder 4"/>
          <p:cNvSpPr>
            <a:spLocks noGrp="1"/>
          </p:cNvSpPr>
          <p:nvPr>
            <p:ph type="dt" idx="11"/>
          </p:nvPr>
        </p:nvSpPr>
        <p:spPr/>
        <p:txBody>
          <a:bodyPr/>
          <a:lstStyle/>
          <a:p>
            <a:fld id="{7E70175A-9B6F-423C-9011-3B0F88BDEBEE}" type="datetime6">
              <a:rPr lang="en-GB" smtClean="0"/>
              <a:t>March 17</a:t>
            </a:fld>
            <a:endParaRPr lang="en-GB"/>
          </a:p>
        </p:txBody>
      </p:sp>
    </p:spTree>
    <p:extLst>
      <p:ext uri="{BB962C8B-B14F-4D97-AF65-F5344CB8AC3E}">
        <p14:creationId xmlns:p14="http://schemas.microsoft.com/office/powerpoint/2010/main" val="333821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12.40-12.50 </a:t>
            </a:r>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12</a:t>
            </a:fld>
            <a:endParaRPr lang="en-GB"/>
          </a:p>
        </p:txBody>
      </p:sp>
      <p:sp>
        <p:nvSpPr>
          <p:cNvPr id="5" name="Date Placeholder 4"/>
          <p:cNvSpPr>
            <a:spLocks noGrp="1"/>
          </p:cNvSpPr>
          <p:nvPr>
            <p:ph type="dt" idx="11"/>
          </p:nvPr>
        </p:nvSpPr>
        <p:spPr/>
        <p:txBody>
          <a:bodyPr/>
          <a:lstStyle/>
          <a:p>
            <a:fld id="{36D32F92-70BB-4F44-AA91-D81DF0C9170F}" type="datetime6">
              <a:rPr lang="en-GB" smtClean="0"/>
              <a:t>March 17</a:t>
            </a:fld>
            <a:endParaRPr lang="en-GB"/>
          </a:p>
        </p:txBody>
      </p:sp>
    </p:spTree>
    <p:extLst>
      <p:ext uri="{BB962C8B-B14F-4D97-AF65-F5344CB8AC3E}">
        <p14:creationId xmlns:p14="http://schemas.microsoft.com/office/powerpoint/2010/main" val="2069028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12.40-12.50</a:t>
            </a:r>
          </a:p>
          <a:p>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13</a:t>
            </a:fld>
            <a:endParaRPr lang="en-GB"/>
          </a:p>
        </p:txBody>
      </p:sp>
      <p:sp>
        <p:nvSpPr>
          <p:cNvPr id="5" name="Date Placeholder 4"/>
          <p:cNvSpPr>
            <a:spLocks noGrp="1"/>
          </p:cNvSpPr>
          <p:nvPr>
            <p:ph type="dt" idx="11"/>
          </p:nvPr>
        </p:nvSpPr>
        <p:spPr/>
        <p:txBody>
          <a:bodyPr/>
          <a:lstStyle/>
          <a:p>
            <a:fld id="{4DAA33F5-3E40-43A3-ADA5-BB64CBBA536A}" type="datetime6">
              <a:rPr lang="en-GB" smtClean="0"/>
              <a:t>March 17</a:t>
            </a:fld>
            <a:endParaRPr lang="en-GB"/>
          </a:p>
        </p:txBody>
      </p:sp>
    </p:spTree>
    <p:extLst>
      <p:ext uri="{BB962C8B-B14F-4D97-AF65-F5344CB8AC3E}">
        <p14:creationId xmlns:p14="http://schemas.microsoft.com/office/powerpoint/2010/main" val="1876467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12.40-12.50</a:t>
            </a:r>
          </a:p>
          <a:p>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14</a:t>
            </a:fld>
            <a:endParaRPr lang="en-GB"/>
          </a:p>
        </p:txBody>
      </p:sp>
      <p:sp>
        <p:nvSpPr>
          <p:cNvPr id="5" name="Date Placeholder 4"/>
          <p:cNvSpPr>
            <a:spLocks noGrp="1"/>
          </p:cNvSpPr>
          <p:nvPr>
            <p:ph type="dt" idx="11"/>
          </p:nvPr>
        </p:nvSpPr>
        <p:spPr/>
        <p:txBody>
          <a:bodyPr/>
          <a:lstStyle/>
          <a:p>
            <a:fld id="{5A1DCBBF-F85B-4F50-AF0E-ED48E3013359}" type="datetime6">
              <a:rPr lang="en-GB" smtClean="0"/>
              <a:t>March 17</a:t>
            </a:fld>
            <a:endParaRPr lang="en-GB"/>
          </a:p>
        </p:txBody>
      </p:sp>
    </p:spTree>
    <p:extLst>
      <p:ext uri="{BB962C8B-B14F-4D97-AF65-F5344CB8AC3E}">
        <p14:creationId xmlns:p14="http://schemas.microsoft.com/office/powerpoint/2010/main" val="3759211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12.40-12.50 http://e.ggtimer.com/10%20minutes</a:t>
            </a:r>
          </a:p>
          <a:p>
            <a:endParaRPr lang="en-GB" dirty="0"/>
          </a:p>
        </p:txBody>
      </p:sp>
      <p:sp>
        <p:nvSpPr>
          <p:cNvPr id="4" name="Slide Number Placeholder 3"/>
          <p:cNvSpPr>
            <a:spLocks noGrp="1"/>
          </p:cNvSpPr>
          <p:nvPr>
            <p:ph type="sldNum" sz="quarter" idx="10"/>
          </p:nvPr>
        </p:nvSpPr>
        <p:spPr/>
        <p:txBody>
          <a:bodyPr/>
          <a:lstStyle/>
          <a:p>
            <a:fld id="{9B547CAD-D63A-4365-888F-756AA84905BD}" type="slidenum">
              <a:rPr lang="en-GB" smtClean="0"/>
              <a:t>15</a:t>
            </a:fld>
            <a:endParaRPr lang="en-GB"/>
          </a:p>
        </p:txBody>
      </p:sp>
      <p:sp>
        <p:nvSpPr>
          <p:cNvPr id="5" name="Date Placeholder 4"/>
          <p:cNvSpPr>
            <a:spLocks noGrp="1"/>
          </p:cNvSpPr>
          <p:nvPr>
            <p:ph type="dt" idx="11"/>
          </p:nvPr>
        </p:nvSpPr>
        <p:spPr/>
        <p:txBody>
          <a:bodyPr/>
          <a:lstStyle/>
          <a:p>
            <a:fld id="{B5E72FB4-E9C1-48AF-BA6B-2C6D4E7E9941}" type="datetime6">
              <a:rPr lang="en-GB" smtClean="0"/>
              <a:t>March 17</a:t>
            </a:fld>
            <a:endParaRPr lang="en-GB"/>
          </a:p>
        </p:txBody>
      </p:sp>
    </p:spTree>
    <p:extLst>
      <p:ext uri="{BB962C8B-B14F-4D97-AF65-F5344CB8AC3E}">
        <p14:creationId xmlns:p14="http://schemas.microsoft.com/office/powerpoint/2010/main" val="718907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335719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1BE1C-B380-4F3E-AD16-A0E852B67942}"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268532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2884810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301070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162109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37144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649998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3533116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222655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345636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2834076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31BE1C-B380-4F3E-AD16-A0E852B67942}"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815718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31BE1C-B380-4F3E-AD16-A0E852B67942}" type="datetimeFigureOut">
              <a:rPr lang="en-GB" smtClean="0"/>
              <a:t>24/03/2017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425376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245939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3683909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C831BE1C-B380-4F3E-AD16-A0E852B67942}" type="datetimeFigureOut">
              <a:rPr lang="en-GB" smtClean="0"/>
              <a:t>24/03/2017</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2289550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1BE1C-B380-4F3E-AD16-A0E852B67942}" type="datetimeFigureOut">
              <a:rPr lang="en-GB" smtClean="0"/>
              <a:t>24/03/2017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6CDACE-56E4-41A8-948B-50AA438FDB83}" type="slidenum">
              <a:rPr lang="en-GB" smtClean="0"/>
              <a:t>‹#›</a:t>
            </a:fld>
            <a:endParaRPr lang="en-GB"/>
          </a:p>
        </p:txBody>
      </p:sp>
    </p:spTree>
    <p:extLst>
      <p:ext uri="{BB962C8B-B14F-4D97-AF65-F5344CB8AC3E}">
        <p14:creationId xmlns:p14="http://schemas.microsoft.com/office/powerpoint/2010/main" val="2264748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831BE1C-B380-4F3E-AD16-A0E852B67942}" type="datetimeFigureOut">
              <a:rPr lang="en-GB" smtClean="0"/>
              <a:t>24/03/2017</a:t>
            </a:fld>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96CDACE-56E4-41A8-948B-50AA438FDB83}" type="slidenum">
              <a:rPr lang="en-GB" smtClean="0"/>
              <a:t>‹#›</a:t>
            </a:fld>
            <a:endParaRPr lang="en-GB"/>
          </a:p>
        </p:txBody>
      </p:sp>
    </p:spTree>
    <p:extLst>
      <p:ext uri="{BB962C8B-B14F-4D97-AF65-F5344CB8AC3E}">
        <p14:creationId xmlns:p14="http://schemas.microsoft.com/office/powerpoint/2010/main" val="257073504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yintranet.arts.ac.uk/staffandstudents/diversity/race-and-ethnicity/race-ethnicity-and-degree-attainment-programm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amueljohnson.com/curiosit.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yintranet.arts.ac.uk/staffandstudents/diversity/race-and-ethnicity/race-ethnicity-and-degree-attainment-programm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samueljohnson.com/curiosit.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yintranet.arts.ac.uk/staffandstudents/diversity/race-and-ethnicity/race-ethnicity-and-degree-attainment-programm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Culture Constrained Curiosity</a:t>
            </a:r>
            <a:endParaRPr lang="en-GB" dirty="0"/>
          </a:p>
        </p:txBody>
      </p:sp>
      <p:sp>
        <p:nvSpPr>
          <p:cNvPr id="3" name="Subtitle 2"/>
          <p:cNvSpPr>
            <a:spLocks noGrp="1"/>
          </p:cNvSpPr>
          <p:nvPr>
            <p:ph type="subTitle" idx="1"/>
          </p:nvPr>
        </p:nvSpPr>
        <p:spPr>
          <a:xfrm>
            <a:off x="866442" y="5200650"/>
            <a:ext cx="6620968" cy="438149"/>
          </a:xfrm>
        </p:spPr>
        <p:txBody>
          <a:bodyPr/>
          <a:lstStyle/>
          <a:p>
            <a:r>
              <a:rPr lang="en-GB" dirty="0" err="1" smtClean="0"/>
              <a:t>Latd</a:t>
            </a:r>
            <a:r>
              <a:rPr lang="en-GB" dirty="0" smtClean="0"/>
              <a:t> Workshop with </a:t>
            </a:r>
            <a:r>
              <a:rPr lang="en-GB" dirty="0" err="1" smtClean="0"/>
              <a:t>lucy</a:t>
            </a:r>
            <a:r>
              <a:rPr lang="en-GB" dirty="0" smtClean="0"/>
              <a:t> </a:t>
            </a:r>
            <a:r>
              <a:rPr lang="en-GB" dirty="0" err="1" smtClean="0"/>
              <a:t>panesar</a:t>
            </a:r>
            <a:endParaRPr lang="en-GB" dirty="0"/>
          </a:p>
        </p:txBody>
      </p:sp>
    </p:spTree>
    <p:extLst>
      <p:ext uri="{BB962C8B-B14F-4D97-AF65-F5344CB8AC3E}">
        <p14:creationId xmlns:p14="http://schemas.microsoft.com/office/powerpoint/2010/main" val="1798494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4</a:t>
            </a:r>
            <a:endParaRPr lang="en-GB" dirty="0"/>
          </a:p>
        </p:txBody>
      </p:sp>
      <p:sp>
        <p:nvSpPr>
          <p:cNvPr id="3" name="Content Placeholder 2"/>
          <p:cNvSpPr>
            <a:spLocks noGrp="1"/>
          </p:cNvSpPr>
          <p:nvPr>
            <p:ph idx="1"/>
          </p:nvPr>
        </p:nvSpPr>
        <p:spPr>
          <a:xfrm>
            <a:off x="827699" y="2052926"/>
            <a:ext cx="7496494" cy="3916950"/>
          </a:xfrm>
        </p:spPr>
        <p:txBody>
          <a:bodyPr>
            <a:normAutofit fontScale="77500" lnSpcReduction="20000"/>
          </a:bodyPr>
          <a:lstStyle/>
          <a:p>
            <a:pPr marL="0" indent="0">
              <a:buNone/>
            </a:pPr>
            <a:r>
              <a:rPr lang="en-US" sz="2400" b="1" dirty="0"/>
              <a:t>'…even checking a box to indicate your race or sex can trigger the stereotype in your mind and lower your test score</a:t>
            </a:r>
            <a:r>
              <a:rPr lang="en-US" sz="2400" b="1" dirty="0" smtClean="0"/>
              <a:t>.' </a:t>
            </a:r>
            <a:endParaRPr lang="en-GB" sz="2400" b="1" dirty="0"/>
          </a:p>
          <a:p>
            <a:pPr marL="0" indent="0">
              <a:buNone/>
            </a:pPr>
            <a:r>
              <a:rPr lang="en-US" sz="2400" dirty="0"/>
              <a:t> </a:t>
            </a:r>
            <a:endParaRPr lang="en-GB" sz="2400" dirty="0"/>
          </a:p>
          <a:p>
            <a:pPr marL="0" indent="0">
              <a:buNone/>
            </a:pPr>
            <a:r>
              <a:rPr lang="en-US" sz="2400" dirty="0"/>
              <a:t>Q. To what extent are our perceptions of students, and their perceptions of themselves as curious intellectuals, influenced by cultural stereotypes?  </a:t>
            </a:r>
            <a:endParaRPr lang="en-US" sz="2400" dirty="0" smtClean="0"/>
          </a:p>
          <a:p>
            <a:pPr marL="0" indent="0">
              <a:buNone/>
            </a:pPr>
            <a:endParaRPr lang="en-US" sz="2400" dirty="0"/>
          </a:p>
          <a:p>
            <a:pPr marL="0" indent="0">
              <a:buNone/>
            </a:pPr>
            <a:r>
              <a:rPr lang="en-US" sz="2400" i="1" dirty="0" smtClean="0"/>
              <a:t>Points harvested: The quote and question are both questionable i.e. notion of negative stereotyping; Highlights problems with data collection methods and how they can cause marginalization; the problems around the cultural identity of a student are real, but should/can be also explored positively/constructively. </a:t>
            </a:r>
            <a:endParaRPr lang="en-GB" sz="2400" i="1" dirty="0"/>
          </a:p>
          <a:p>
            <a:endParaRPr lang="en-GB" sz="2400" dirty="0"/>
          </a:p>
        </p:txBody>
      </p:sp>
    </p:spTree>
    <p:extLst>
      <p:ext uri="{BB962C8B-B14F-4D97-AF65-F5344CB8AC3E}">
        <p14:creationId xmlns:p14="http://schemas.microsoft.com/office/powerpoint/2010/main" val="1578027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441" y="410676"/>
            <a:ext cx="7055380" cy="745461"/>
          </a:xfrm>
        </p:spPr>
        <p:txBody>
          <a:bodyPr/>
          <a:lstStyle/>
          <a:p>
            <a:pPr marL="0" indent="0"/>
            <a:r>
              <a:rPr lang="en-US" sz="1600" dirty="0"/>
              <a:t>Culture Constrained Curiosity workshop with Lucy Panesar LATD 2017</a:t>
            </a:r>
            <a:r>
              <a:rPr lang="en-GB" sz="2800" dirty="0"/>
              <a:t/>
            </a:r>
            <a:br>
              <a:rPr lang="en-GB" sz="2800" dirty="0"/>
            </a:br>
            <a:r>
              <a:rPr lang="en-US" sz="2800" b="1" dirty="0"/>
              <a:t>An extract from Duna </a:t>
            </a:r>
            <a:r>
              <a:rPr lang="en-US" sz="2800" b="1" dirty="0" err="1"/>
              <a:t>Sabri’s</a:t>
            </a:r>
            <a:r>
              <a:rPr lang="en-US" sz="2800" b="1" dirty="0"/>
              <a:t> </a:t>
            </a:r>
            <a:r>
              <a:rPr lang="en-US" sz="2800" b="1" dirty="0" smtClean="0"/>
              <a:t>research</a:t>
            </a:r>
            <a:endParaRPr lang="en-GB" sz="2800" dirty="0"/>
          </a:p>
        </p:txBody>
      </p:sp>
      <p:sp>
        <p:nvSpPr>
          <p:cNvPr id="3" name="Content Placeholder 2"/>
          <p:cNvSpPr>
            <a:spLocks noGrp="1"/>
          </p:cNvSpPr>
          <p:nvPr>
            <p:ph idx="1"/>
          </p:nvPr>
        </p:nvSpPr>
        <p:spPr>
          <a:xfrm>
            <a:off x="211441" y="1229710"/>
            <a:ext cx="8585718" cy="5496911"/>
          </a:xfrm>
        </p:spPr>
        <p:txBody>
          <a:bodyPr>
            <a:noAutofit/>
          </a:bodyPr>
          <a:lstStyle/>
          <a:p>
            <a:pPr marL="0" indent="0">
              <a:buNone/>
            </a:pPr>
            <a:r>
              <a:rPr lang="en-US" sz="1200" dirty="0" smtClean="0"/>
              <a:t>This extract is from ‘</a:t>
            </a:r>
            <a:r>
              <a:rPr lang="en-US" sz="1200" dirty="0"/>
              <a:t>Becoming Students at UAL ‘Signing up to the intellectual project that is course’: Year 1 report of a 3-year longitudinal study for the University of the Arts </a:t>
            </a:r>
            <a:r>
              <a:rPr lang="en-US" sz="1200" dirty="0" smtClean="0"/>
              <a:t>London’ (Sabri, 2014</a:t>
            </a:r>
            <a:r>
              <a:rPr lang="en-US" sz="1200" dirty="0"/>
              <a:t>, p.8</a:t>
            </a:r>
            <a:r>
              <a:rPr lang="en-US" sz="1200" dirty="0" smtClean="0"/>
              <a:t>).</a:t>
            </a:r>
            <a:r>
              <a:rPr lang="en-US" sz="1200" i="1" dirty="0" smtClean="0"/>
              <a:t> </a:t>
            </a:r>
            <a:r>
              <a:rPr lang="en-US" sz="1200" dirty="0" smtClean="0"/>
              <a:t>In </a:t>
            </a:r>
            <a:r>
              <a:rPr lang="en-US" sz="1200" dirty="0"/>
              <a:t>the first two paragraphs </a:t>
            </a:r>
            <a:r>
              <a:rPr lang="en-US" sz="1200" dirty="0" smtClean="0"/>
              <a:t>Sabri </a:t>
            </a:r>
            <a:r>
              <a:rPr lang="en-US" sz="1200" dirty="0"/>
              <a:t>highlights some </a:t>
            </a:r>
            <a:r>
              <a:rPr lang="en-US" sz="1200" dirty="0" smtClean="0"/>
              <a:t>cultural </a:t>
            </a:r>
            <a:r>
              <a:rPr lang="en-US" sz="1200" dirty="0"/>
              <a:t>constraints </a:t>
            </a:r>
            <a:r>
              <a:rPr lang="en-US" sz="1200" dirty="0" smtClean="0"/>
              <a:t>experienced by students on </a:t>
            </a:r>
            <a:r>
              <a:rPr lang="en-US" sz="1200" dirty="0"/>
              <a:t>their courses, and in the final </a:t>
            </a:r>
            <a:r>
              <a:rPr lang="en-US" sz="1200" dirty="0" smtClean="0"/>
              <a:t>paragraph highlights </a:t>
            </a:r>
            <a:r>
              <a:rPr lang="en-US" sz="1200" dirty="0"/>
              <a:t>some initiatives </a:t>
            </a:r>
            <a:r>
              <a:rPr lang="en-US" sz="1200" dirty="0" smtClean="0"/>
              <a:t>which </a:t>
            </a:r>
            <a:r>
              <a:rPr lang="en-US" sz="1200" dirty="0"/>
              <a:t>are acting as catalysts for liberating student’s curiosity and engagement. </a:t>
            </a:r>
            <a:endParaRPr lang="en-US" sz="1200" dirty="0" smtClean="0"/>
          </a:p>
          <a:p>
            <a:pPr marL="0" indent="0">
              <a:buNone/>
            </a:pPr>
            <a:r>
              <a:rPr lang="en-GB" sz="1200" b="1" dirty="0" smtClean="0"/>
              <a:t>‘</a:t>
            </a:r>
            <a:r>
              <a:rPr lang="en-GB" sz="1200" b="1" dirty="0"/>
              <a:t>Some students never really sign up to the intellectual project that is the course’: in this pithy observation one tutor encapsulates two fundamental truths. The first is that all course curricula constitute a particular view of what it means to be a practitioner: graphic designer; artist; fashion designer; journalist; curator. They all impart some notion of ‘an implied student’ (</a:t>
            </a:r>
            <a:r>
              <a:rPr lang="en-GB" sz="1200" b="1" dirty="0" err="1"/>
              <a:t>Ulriksen</a:t>
            </a:r>
            <a:r>
              <a:rPr lang="en-GB" sz="1200" b="1" dirty="0"/>
              <a:t> 2007). The second truth is that not all students comply with this intellectual and creative project: of these some accurately comprehend it, explicitly or tacitly, and choose not to participate in it, others do not make sense of it at all</a:t>
            </a:r>
            <a:r>
              <a:rPr lang="en-GB" sz="1200" b="1" dirty="0" smtClean="0"/>
              <a:t>.</a:t>
            </a:r>
            <a:r>
              <a:rPr lang="en-GB" sz="1200" b="1" dirty="0"/>
              <a:t> </a:t>
            </a:r>
          </a:p>
          <a:p>
            <a:pPr marL="0" indent="0">
              <a:buNone/>
            </a:pPr>
            <a:r>
              <a:rPr lang="en-GB" sz="1200" b="1" dirty="0"/>
              <a:t>Some tutors seemed to be taken aback at the suggestion that their curricula were historically and culturally situated; and may be somewhat Euro-centric. Others were highly conscious of the extent to which their views of ‘graphic design’, ‘fashion’ or ‘art’ were contestable and very much constructed by their own class, race, ethnicity and situated experiences or their own practice. Several talked about how often the examples they used with students were not only UK-specific but London-specific. There were also accounts of discussion and debate within course teams that seem to have taken place for some years</a:t>
            </a:r>
            <a:r>
              <a:rPr lang="en-GB" sz="1200" b="1" dirty="0" smtClean="0"/>
              <a:t>.</a:t>
            </a:r>
            <a:r>
              <a:rPr lang="en-GB" sz="1200" b="1" dirty="0"/>
              <a:t> </a:t>
            </a:r>
          </a:p>
          <a:p>
            <a:pPr marL="0" indent="0">
              <a:buNone/>
            </a:pPr>
            <a:r>
              <a:rPr lang="en-GB" sz="1200" b="1" dirty="0"/>
              <a:t>The work undertaken by Aisha Richards and Terry Finnigan as joint lead tutors on the module: Inclusive Learning and Teaching in Higher Education … reveals a range of contexts in which tutors across UAL have engaged with issues of race and ethnicity within their curricula (e.g. discussing ‘Whiteness’ among photography students) and started to change the delivery and the resources available within their course. In addition, these discussions link to UAL’s support and inclusion of Shades of Noir http://www.shadesofnoir.org.uk/, a programme of events and resources that promotes change through raising the profile and level of debate on equality in art and design higher education</a:t>
            </a:r>
            <a:r>
              <a:rPr lang="en-GB" sz="1200" b="1" dirty="0" smtClean="0"/>
              <a:t>.</a:t>
            </a:r>
            <a:r>
              <a:rPr lang="en-GB" sz="1200" b="1" dirty="0"/>
              <a:t> </a:t>
            </a:r>
            <a:r>
              <a:rPr lang="en-GB" sz="1200" dirty="0"/>
              <a:t> </a:t>
            </a:r>
          </a:p>
          <a:p>
            <a:pPr marL="0" indent="0">
              <a:buNone/>
            </a:pPr>
            <a:r>
              <a:rPr lang="en-US" sz="1200" dirty="0" smtClean="0"/>
              <a:t>All reports can be downloaded from the Race and Ethnicity section of the UAL Staff Portal via this link</a:t>
            </a:r>
            <a:r>
              <a:rPr lang="en-US" sz="1200" dirty="0"/>
              <a:t>: </a:t>
            </a:r>
            <a:r>
              <a:rPr lang="en-US" sz="1200" u="sng" dirty="0">
                <a:hlinkClick r:id="rId3"/>
              </a:rPr>
              <a:t>https://myintranet.arts.ac.uk/staffandstudents/diversity/race-and-ethnicity/race-ethnicity-and-degree-attainment-programme/</a:t>
            </a:r>
            <a:r>
              <a:rPr lang="en-US" sz="1200" dirty="0"/>
              <a:t> </a:t>
            </a:r>
            <a:endParaRPr lang="en-GB" sz="1200" dirty="0"/>
          </a:p>
          <a:p>
            <a:endParaRPr lang="en-GB" sz="1200" dirty="0"/>
          </a:p>
        </p:txBody>
      </p:sp>
      <p:sp>
        <p:nvSpPr>
          <p:cNvPr id="5" name="Rectangle 4"/>
          <p:cNvSpPr/>
          <p:nvPr/>
        </p:nvSpPr>
        <p:spPr>
          <a:xfrm>
            <a:off x="211441" y="2102076"/>
            <a:ext cx="8585718" cy="383627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79608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085" y="376518"/>
            <a:ext cx="7055380" cy="1309407"/>
          </a:xfrm>
        </p:spPr>
        <p:txBody>
          <a:bodyPr/>
          <a:lstStyle/>
          <a:p>
            <a:r>
              <a:rPr lang="en-US" sz="2800" b="1" dirty="0" smtClean="0"/>
              <a:t>Recall a time when your curious intellect was constrained in some way by an aspect of your identity…</a:t>
            </a:r>
            <a:endParaRPr lang="en-GB" sz="2800" b="1" dirty="0"/>
          </a:p>
        </p:txBody>
      </p:sp>
      <p:sp>
        <p:nvSpPr>
          <p:cNvPr id="3" name="Content Placeholder 2"/>
          <p:cNvSpPr>
            <a:spLocks noGrp="1"/>
          </p:cNvSpPr>
          <p:nvPr>
            <p:ph idx="1"/>
          </p:nvPr>
        </p:nvSpPr>
        <p:spPr>
          <a:xfrm>
            <a:off x="561974" y="2268912"/>
            <a:ext cx="7705726" cy="2950788"/>
          </a:xfrm>
          <a:ln>
            <a:solidFill>
              <a:srgbClr val="C00000"/>
            </a:solidFill>
          </a:ln>
        </p:spPr>
        <p:txBody>
          <a:bodyPr>
            <a:noAutofit/>
          </a:bodyPr>
          <a:lstStyle/>
          <a:p>
            <a:pPr marL="0" indent="0">
              <a:buNone/>
            </a:pPr>
            <a:r>
              <a:rPr lang="en-US" sz="2800" b="1" dirty="0" smtClean="0"/>
              <a:t>10 minutes to:</a:t>
            </a:r>
          </a:p>
          <a:p>
            <a:pPr marL="342900" indent="-342900">
              <a:buFont typeface="+mj-lt"/>
              <a:buAutoNum type="arabicPeriod"/>
            </a:pPr>
            <a:r>
              <a:rPr lang="en-US" sz="2800" b="1" dirty="0" smtClean="0"/>
              <a:t>Map the Process of Curiosity Constrained</a:t>
            </a:r>
          </a:p>
          <a:p>
            <a:pPr marL="342900" indent="-342900">
              <a:buFont typeface="+mj-lt"/>
              <a:buAutoNum type="arabicPeriod"/>
            </a:pPr>
            <a:r>
              <a:rPr lang="en-US" sz="2800" b="1" dirty="0" smtClean="0"/>
              <a:t>Identify actual or possibly catalysts that got or could get the Cogs of Curiosity in Motion</a:t>
            </a:r>
          </a:p>
        </p:txBody>
      </p:sp>
      <p:sp>
        <p:nvSpPr>
          <p:cNvPr id="5" name="Content Placeholder 2"/>
          <p:cNvSpPr txBox="1">
            <a:spLocks/>
          </p:cNvSpPr>
          <p:nvPr/>
        </p:nvSpPr>
        <p:spPr>
          <a:xfrm>
            <a:off x="5930366" y="5934075"/>
            <a:ext cx="3124198" cy="533399"/>
          </a:xfrm>
          <a:prstGeom prst="rect">
            <a:avLst/>
          </a:prstGeom>
        </p:spPr>
        <p:txBody>
          <a:bodyPr vert="horz" lIns="91440" tIns="45720" rIns="91440" bIns="45720" rtlCol="0">
            <a:normAutofit/>
          </a:bodyPr>
          <a:lst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n-US" sz="2800" b="1" i="1" dirty="0" smtClean="0"/>
              <a:t>For example…</a:t>
            </a:r>
            <a:endParaRPr lang="en-US" sz="2800" b="1" i="1" dirty="0"/>
          </a:p>
        </p:txBody>
      </p:sp>
    </p:spTree>
    <p:extLst>
      <p:ext uri="{BB962C8B-B14F-4D97-AF65-F5344CB8AC3E}">
        <p14:creationId xmlns:p14="http://schemas.microsoft.com/office/powerpoint/2010/main" val="3406018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4925" y="2171700"/>
            <a:ext cx="2872839" cy="2314575"/>
          </a:xfrm>
        </p:spPr>
        <p:txBody>
          <a:bodyPr/>
          <a:lstStyle/>
          <a:p>
            <a:r>
              <a:rPr lang="en-GB" sz="2800" dirty="0" smtClean="0"/>
              <a:t>The Process </a:t>
            </a:r>
            <a:r>
              <a:rPr lang="en-GB" sz="2800" dirty="0"/>
              <a:t>of Curiosity </a:t>
            </a:r>
            <a:r>
              <a:rPr lang="en-GB" sz="2800" dirty="0" smtClean="0"/>
              <a:t>Constrained</a:t>
            </a:r>
            <a:br>
              <a:rPr lang="en-GB" sz="2800" dirty="0" smtClean="0"/>
            </a:br>
            <a:r>
              <a:rPr lang="en-GB" sz="2800" dirty="0" smtClean="0"/>
              <a:t>for me learning languages </a:t>
            </a:r>
            <a:br>
              <a:rPr lang="en-GB" sz="2800" dirty="0" smtClean="0"/>
            </a:br>
            <a:r>
              <a:rPr lang="en-GB" sz="2800" dirty="0" smtClean="0"/>
              <a:t/>
            </a:r>
            <a:br>
              <a:rPr lang="en-GB" sz="2800" dirty="0" smtClean="0"/>
            </a:br>
            <a:r>
              <a:rPr lang="en-GB" sz="2800" dirty="0"/>
              <a:t/>
            </a:r>
            <a:br>
              <a:rPr lang="en-GB" sz="2800" dirty="0"/>
            </a:br>
            <a:endParaRPr lang="en-GB" sz="2800" dirty="0"/>
          </a:p>
        </p:txBody>
      </p:sp>
      <p:graphicFrame>
        <p:nvGraphicFramePr>
          <p:cNvPr id="4" name="Diagram 3"/>
          <p:cNvGraphicFramePr/>
          <p:nvPr>
            <p:extLst>
              <p:ext uri="{D42A27DB-BD31-4B8C-83A1-F6EECF244321}">
                <p14:modId xmlns:p14="http://schemas.microsoft.com/office/powerpoint/2010/main" val="2328911488"/>
              </p:ext>
            </p:extLst>
          </p:nvPr>
        </p:nvGraphicFramePr>
        <p:xfrm>
          <a:off x="228273" y="-430923"/>
          <a:ext cx="5321190" cy="7136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1505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FACAE34-AB7C-4C1A-A31A-DA093ACE262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56477756-6A02-4011-ACDF-C10CEA0E910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4F98678F-9298-4543-9A0D-002E7B0193F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C2308299-77AF-4ED9-9FF4-B3E52BFEAF6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26FB0937-4E5B-4060-9670-B59B0237478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BD995BBB-F846-4C62-96D2-B41115F598F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3701" y="1507906"/>
            <a:ext cx="2872839" cy="2314575"/>
          </a:xfrm>
        </p:spPr>
        <p:txBody>
          <a:bodyPr/>
          <a:lstStyle/>
          <a:p>
            <a:r>
              <a:rPr lang="en-GB" sz="2800" dirty="0" smtClean="0"/>
              <a:t>What got my Cogs of Curiosity in Motion again</a:t>
            </a:r>
            <a:br>
              <a:rPr lang="en-GB" sz="2800" dirty="0" smtClean="0"/>
            </a:br>
            <a:r>
              <a:rPr lang="en-GB" sz="2800" dirty="0"/>
              <a:t/>
            </a:r>
            <a:br>
              <a:rPr lang="en-GB" sz="2800" dirty="0"/>
            </a:br>
            <a:endParaRPr lang="en-GB" sz="2800" dirty="0"/>
          </a:p>
        </p:txBody>
      </p:sp>
      <p:graphicFrame>
        <p:nvGraphicFramePr>
          <p:cNvPr id="5" name="Diagram 4"/>
          <p:cNvGraphicFramePr/>
          <p:nvPr>
            <p:extLst>
              <p:ext uri="{D42A27DB-BD31-4B8C-83A1-F6EECF244321}">
                <p14:modId xmlns:p14="http://schemas.microsoft.com/office/powerpoint/2010/main" val="2144863550"/>
              </p:ext>
            </p:extLst>
          </p:nvPr>
        </p:nvGraphicFramePr>
        <p:xfrm>
          <a:off x="-1" y="-504497"/>
          <a:ext cx="5610225" cy="73624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307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1FD1CA7-4600-4CA6-9B6C-F43E94BB306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D31BCFC8-760E-459E-AC33-08EC688F7C8B}"/>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27B7E75E-8737-4E00-987D-1C28B559EB6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4C60B295-5953-434E-8381-71FA56985BB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6B66E469-D738-446F-9AA5-7E6C1D586BF4}"/>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graphicEl>
                                              <a:dgm id="{60A324C7-2C20-4CAD-A54C-33A68B4E763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4249281215"/>
              </p:ext>
            </p:extLst>
          </p:nvPr>
        </p:nvGraphicFramePr>
        <p:xfrm>
          <a:off x="3857625" y="-33338"/>
          <a:ext cx="466725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1632649116"/>
              </p:ext>
            </p:extLst>
          </p:nvPr>
        </p:nvGraphicFramePr>
        <p:xfrm>
          <a:off x="-771525" y="-133350"/>
          <a:ext cx="5178693" cy="76104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Title 1"/>
          <p:cNvSpPr>
            <a:spLocks noGrp="1"/>
          </p:cNvSpPr>
          <p:nvPr>
            <p:ph type="title"/>
          </p:nvPr>
        </p:nvSpPr>
        <p:spPr>
          <a:xfrm>
            <a:off x="247650" y="142875"/>
            <a:ext cx="3429000" cy="809625"/>
          </a:xfrm>
        </p:spPr>
        <p:txBody>
          <a:bodyPr/>
          <a:lstStyle/>
          <a:p>
            <a:r>
              <a:rPr lang="en-GB" sz="2000" b="1" dirty="0" smtClean="0"/>
              <a:t>1. Map the Process </a:t>
            </a:r>
            <a:r>
              <a:rPr lang="en-GB" sz="2000" b="1" dirty="0"/>
              <a:t>of </a:t>
            </a:r>
            <a:r>
              <a:rPr lang="en-GB" sz="2000" b="1" dirty="0" smtClean="0"/>
              <a:t>your Curiosity Constrained</a:t>
            </a:r>
            <a:br>
              <a:rPr lang="en-GB" sz="2000" b="1" dirty="0" smtClean="0"/>
            </a:br>
            <a:r>
              <a:rPr lang="en-GB" sz="2000" b="1" dirty="0"/>
              <a:t/>
            </a:r>
            <a:br>
              <a:rPr lang="en-GB" sz="2000" b="1" dirty="0"/>
            </a:br>
            <a:endParaRPr lang="en-GB" sz="2000" b="1" dirty="0"/>
          </a:p>
        </p:txBody>
      </p:sp>
      <p:sp>
        <p:nvSpPr>
          <p:cNvPr id="5" name="Title 1"/>
          <p:cNvSpPr txBox="1">
            <a:spLocks/>
          </p:cNvSpPr>
          <p:nvPr/>
        </p:nvSpPr>
        <p:spPr>
          <a:xfrm>
            <a:off x="4714875" y="5891213"/>
            <a:ext cx="4136757" cy="781049"/>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000" b="1" dirty="0" smtClean="0"/>
              <a:t>2. Identify what got/could get your Cogs of Curiosity in Motion</a:t>
            </a:r>
            <a:br>
              <a:rPr lang="en-GB" sz="2000" b="1" dirty="0" smtClean="0"/>
            </a:br>
            <a:endParaRPr lang="en-GB" sz="2000" b="1" dirty="0"/>
          </a:p>
        </p:txBody>
      </p:sp>
    </p:spTree>
    <p:extLst>
      <p:ext uri="{BB962C8B-B14F-4D97-AF65-F5344CB8AC3E}">
        <p14:creationId xmlns:p14="http://schemas.microsoft.com/office/powerpoint/2010/main" val="176576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FACAE34-AB7C-4C1A-A31A-DA093ACE262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56477756-6A02-4011-ACDF-C10CEA0E910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4F98678F-9298-4543-9A0D-002E7B0193F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C2308299-77AF-4ED9-9FF4-B3E52BFEAF6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26FB0937-4E5B-4060-9670-B59B0237478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BD995BBB-F846-4C62-96D2-B41115F598F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51FD1CA7-4600-4CA6-9B6C-F43E94BB306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D31BCFC8-760E-459E-AC33-08EC688F7C8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27B7E75E-8737-4E00-987D-1C28B559EB64}"/>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4C60B295-5953-434E-8381-71FA56985BB0}"/>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6B66E469-D738-446F-9AA5-7E6C1D586BF4}"/>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60A324C7-2C20-4CAD-A54C-33A68B4E763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085" y="376518"/>
            <a:ext cx="7055380" cy="1309407"/>
          </a:xfrm>
        </p:spPr>
        <p:txBody>
          <a:bodyPr/>
          <a:lstStyle/>
          <a:p>
            <a:r>
              <a:rPr lang="en-US" sz="3600" b="1" dirty="0" smtClean="0"/>
              <a:t>Harvest time!</a:t>
            </a:r>
            <a:endParaRPr lang="en-GB" sz="3600" b="1" dirty="0"/>
          </a:p>
        </p:txBody>
      </p:sp>
      <p:sp>
        <p:nvSpPr>
          <p:cNvPr id="3" name="Content Placeholder 2"/>
          <p:cNvSpPr>
            <a:spLocks noGrp="1"/>
          </p:cNvSpPr>
          <p:nvPr>
            <p:ph idx="1"/>
          </p:nvPr>
        </p:nvSpPr>
        <p:spPr>
          <a:xfrm>
            <a:off x="561974" y="1954586"/>
            <a:ext cx="7705726" cy="3074613"/>
          </a:xfrm>
          <a:ln>
            <a:solidFill>
              <a:srgbClr val="C00000"/>
            </a:solidFill>
          </a:ln>
        </p:spPr>
        <p:txBody>
          <a:bodyPr>
            <a:noAutofit/>
          </a:bodyPr>
          <a:lstStyle/>
          <a:p>
            <a:pPr marL="0" indent="0">
              <a:buNone/>
            </a:pPr>
            <a:r>
              <a:rPr lang="en-US" sz="2800" b="1" dirty="0" smtClean="0"/>
              <a:t>10 minutes to share and collect:</a:t>
            </a:r>
          </a:p>
          <a:p>
            <a:pPr marL="342900" indent="-342900">
              <a:buFont typeface="+mj-lt"/>
              <a:buAutoNum type="arabicPeriod"/>
            </a:pPr>
            <a:r>
              <a:rPr lang="en-US" sz="2800" b="1" dirty="0" smtClean="0"/>
              <a:t>What constraints and catalysts have you identified through the exercise?</a:t>
            </a:r>
          </a:p>
          <a:p>
            <a:pPr marL="342900" indent="-342900">
              <a:buFont typeface="+mj-lt"/>
              <a:buAutoNum type="arabicPeriod"/>
            </a:pPr>
            <a:r>
              <a:rPr lang="en-US" sz="2800" b="1" dirty="0" smtClean="0"/>
              <a:t>How does this relate to your role at UAL?</a:t>
            </a:r>
          </a:p>
          <a:p>
            <a:pPr marL="342900" indent="-342900">
              <a:buFont typeface="+mj-lt"/>
              <a:buAutoNum type="arabicPeriod"/>
            </a:pPr>
            <a:r>
              <a:rPr lang="en-US" sz="2800" b="1" dirty="0" smtClean="0"/>
              <a:t>What will you take away from this workshop today?</a:t>
            </a:r>
          </a:p>
        </p:txBody>
      </p:sp>
      <p:sp>
        <p:nvSpPr>
          <p:cNvPr id="5" name="Content Placeholder 2"/>
          <p:cNvSpPr txBox="1">
            <a:spLocks/>
          </p:cNvSpPr>
          <p:nvPr/>
        </p:nvSpPr>
        <p:spPr>
          <a:xfrm>
            <a:off x="1209676" y="5312974"/>
            <a:ext cx="7682964" cy="664787"/>
          </a:xfrm>
          <a:prstGeom prst="rect">
            <a:avLst/>
          </a:prstGeom>
        </p:spPr>
        <p:txBody>
          <a:bodyPr vert="horz" lIns="91440" tIns="45720" rIns="91440" bIns="45720" rtlCol="0">
            <a:noAutofit/>
          </a:bodyPr>
          <a:lst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r">
              <a:buNone/>
            </a:pPr>
            <a:r>
              <a:rPr lang="en-US" sz="4000" b="1" i="1" dirty="0" smtClean="0"/>
              <a:t>One person per group to scribe and submit responses</a:t>
            </a:r>
            <a:endParaRPr lang="en-US" sz="4000" b="1" i="1" dirty="0"/>
          </a:p>
        </p:txBody>
      </p:sp>
    </p:spTree>
    <p:extLst>
      <p:ext uri="{BB962C8B-B14F-4D97-AF65-F5344CB8AC3E}">
        <p14:creationId xmlns:p14="http://schemas.microsoft.com/office/powerpoint/2010/main" val="2827192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206670859"/>
              </p:ext>
            </p:extLst>
          </p:nvPr>
        </p:nvGraphicFramePr>
        <p:xfrm>
          <a:off x="3909847" y="-33338"/>
          <a:ext cx="4615027" cy="7464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2691672940"/>
              </p:ext>
            </p:extLst>
          </p:nvPr>
        </p:nvGraphicFramePr>
        <p:xfrm>
          <a:off x="-410840" y="-33338"/>
          <a:ext cx="5178693" cy="76104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Title 1"/>
          <p:cNvSpPr>
            <a:spLocks noGrp="1"/>
          </p:cNvSpPr>
          <p:nvPr>
            <p:ph type="title"/>
          </p:nvPr>
        </p:nvSpPr>
        <p:spPr>
          <a:xfrm>
            <a:off x="103319" y="89175"/>
            <a:ext cx="4510721" cy="809625"/>
          </a:xfrm>
        </p:spPr>
        <p:txBody>
          <a:bodyPr/>
          <a:lstStyle/>
          <a:p>
            <a:r>
              <a:rPr lang="en-GB" sz="2000" i="1" dirty="0" smtClean="0"/>
              <a:t>Points harvested from the group…</a:t>
            </a:r>
            <a:r>
              <a:rPr lang="en-GB" sz="2000" b="1" dirty="0" smtClean="0"/>
              <a:t/>
            </a:r>
            <a:br>
              <a:rPr lang="en-GB" sz="2000" b="1" dirty="0" smtClean="0"/>
            </a:br>
            <a:r>
              <a:rPr lang="en-GB" sz="2000" b="1" dirty="0" smtClean="0"/>
              <a:t/>
            </a:r>
            <a:br>
              <a:rPr lang="en-GB" sz="2000" b="1" dirty="0" smtClean="0"/>
            </a:br>
            <a:r>
              <a:rPr lang="en-GB" sz="2000" b="1" dirty="0" smtClean="0"/>
              <a:t>Curiosity Constraints:</a:t>
            </a:r>
            <a:r>
              <a:rPr lang="en-GB" sz="2000" b="1" dirty="0" smtClean="0"/>
              <a:t/>
            </a:r>
            <a:br>
              <a:rPr lang="en-GB" sz="2000" b="1" dirty="0" smtClean="0"/>
            </a:br>
            <a:r>
              <a:rPr lang="en-GB" sz="2000" b="1" dirty="0"/>
              <a:t/>
            </a:r>
            <a:br>
              <a:rPr lang="en-GB" sz="2000" b="1" dirty="0"/>
            </a:br>
            <a:endParaRPr lang="en-GB" sz="2000" b="1" dirty="0"/>
          </a:p>
        </p:txBody>
      </p:sp>
      <p:sp>
        <p:nvSpPr>
          <p:cNvPr id="5" name="Title 1"/>
          <p:cNvSpPr txBox="1">
            <a:spLocks/>
          </p:cNvSpPr>
          <p:nvPr/>
        </p:nvSpPr>
        <p:spPr>
          <a:xfrm>
            <a:off x="4283811" y="720124"/>
            <a:ext cx="4136757" cy="781049"/>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000" b="1" dirty="0" smtClean="0"/>
              <a:t>Curiosity Cogs/Catalysts:</a:t>
            </a:r>
            <a:r>
              <a:rPr lang="en-GB" sz="2000" b="1" dirty="0" smtClean="0"/>
              <a:t/>
            </a:r>
            <a:br>
              <a:rPr lang="en-GB" sz="2000" b="1" dirty="0" smtClean="0"/>
            </a:br>
            <a:endParaRPr lang="en-GB" sz="2000" b="1" dirty="0"/>
          </a:p>
        </p:txBody>
      </p:sp>
    </p:spTree>
    <p:extLst>
      <p:ext uri="{BB962C8B-B14F-4D97-AF65-F5344CB8AC3E}">
        <p14:creationId xmlns:p14="http://schemas.microsoft.com/office/powerpoint/2010/main" val="87737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FACAE34-AB7C-4C1A-A31A-DA093ACE262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56477756-6A02-4011-ACDF-C10CEA0E910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4F98678F-9298-4543-9A0D-002E7B0193F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C2308299-77AF-4ED9-9FF4-B3E52BFEAF6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26FB0937-4E5B-4060-9670-B59B0237478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BD995BBB-F846-4C62-96D2-B41115F598F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51FD1CA7-4600-4CA6-9B6C-F43E94BB306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D31BCFC8-760E-459E-AC33-08EC688F7C8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27B7E75E-8737-4E00-987D-1C28B559EB64}"/>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4C60B295-5953-434E-8381-71FA56985BB0}"/>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6B66E469-D738-446F-9AA5-7E6C1D586BF4}"/>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60A324C7-2C20-4CAD-A54C-33A68B4E763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Graphic spid="4"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Culture Constrained Curiosity workshop</a:t>
            </a:r>
            <a:endParaRPr lang="en-GB" dirty="0"/>
          </a:p>
        </p:txBody>
      </p:sp>
      <p:sp>
        <p:nvSpPr>
          <p:cNvPr id="3" name="Content Placeholder 2"/>
          <p:cNvSpPr>
            <a:spLocks noGrp="1"/>
          </p:cNvSpPr>
          <p:nvPr>
            <p:ph idx="1"/>
          </p:nvPr>
        </p:nvSpPr>
        <p:spPr>
          <a:xfrm>
            <a:off x="990601" y="3576926"/>
            <a:ext cx="7386954" cy="2300000"/>
          </a:xfrm>
          <a:ln>
            <a:solidFill>
              <a:srgbClr val="C00000"/>
            </a:solidFill>
          </a:ln>
        </p:spPr>
        <p:txBody>
          <a:bodyPr>
            <a:noAutofit/>
          </a:bodyPr>
          <a:lstStyle/>
          <a:p>
            <a:pPr marL="0" indent="0" algn="r">
              <a:buNone/>
            </a:pPr>
            <a:r>
              <a:rPr lang="en-GB" sz="7200" cap="all" dirty="0" smtClean="0">
                <a:solidFill>
                  <a:schemeClr val="bg2">
                    <a:lumMod val="40000"/>
                    <a:lumOff val="60000"/>
                  </a:schemeClr>
                </a:solidFill>
              </a:rPr>
              <a:t>Thank you!</a:t>
            </a:r>
            <a:endParaRPr lang="en-GB" sz="7200" cap="all" dirty="0">
              <a:solidFill>
                <a:schemeClr val="bg2">
                  <a:lumMod val="40000"/>
                  <a:lumOff val="60000"/>
                </a:schemeClr>
              </a:solidFill>
            </a:endParaRPr>
          </a:p>
          <a:p>
            <a:pPr marL="0" indent="0" algn="r">
              <a:buNone/>
            </a:pPr>
            <a:r>
              <a:rPr lang="en-GB" sz="3200" dirty="0" smtClean="0"/>
              <a:t>Enjoy the rest of the day…</a:t>
            </a:r>
            <a:endParaRPr lang="en-GB" sz="3200" dirty="0"/>
          </a:p>
        </p:txBody>
      </p:sp>
    </p:spTree>
    <p:extLst>
      <p:ext uri="{BB962C8B-B14F-4D97-AF65-F5344CB8AC3E}">
        <p14:creationId xmlns:p14="http://schemas.microsoft.com/office/powerpoint/2010/main" val="2318504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Culture Constrained Curiosity workshop</a:t>
            </a:r>
            <a:endParaRPr lang="en-GB" dirty="0"/>
          </a:p>
        </p:txBody>
      </p:sp>
      <p:sp>
        <p:nvSpPr>
          <p:cNvPr id="3" name="Content Placeholder 2"/>
          <p:cNvSpPr>
            <a:spLocks noGrp="1"/>
          </p:cNvSpPr>
          <p:nvPr>
            <p:ph idx="1"/>
          </p:nvPr>
        </p:nvSpPr>
        <p:spPr>
          <a:xfrm>
            <a:off x="990601" y="3576926"/>
            <a:ext cx="7386954" cy="2300000"/>
          </a:xfrm>
          <a:ln>
            <a:solidFill>
              <a:srgbClr val="C00000"/>
            </a:solidFill>
          </a:ln>
        </p:spPr>
        <p:txBody>
          <a:bodyPr>
            <a:noAutofit/>
          </a:bodyPr>
          <a:lstStyle/>
          <a:p>
            <a:pPr marL="0" indent="0" algn="r">
              <a:buNone/>
            </a:pPr>
            <a:r>
              <a:rPr lang="en-GB" sz="7200" b="1" cap="all" dirty="0" smtClean="0">
                <a:solidFill>
                  <a:schemeClr val="bg2">
                    <a:lumMod val="40000"/>
                    <a:lumOff val="60000"/>
                  </a:schemeClr>
                </a:solidFill>
              </a:rPr>
              <a:t>Welcome!</a:t>
            </a:r>
            <a:endParaRPr lang="en-GB" sz="7200" cap="all" dirty="0">
              <a:solidFill>
                <a:schemeClr val="bg2">
                  <a:lumMod val="40000"/>
                  <a:lumOff val="60000"/>
                </a:schemeClr>
              </a:solidFill>
            </a:endParaRPr>
          </a:p>
          <a:p>
            <a:pPr marL="0" indent="0" algn="r">
              <a:buNone/>
            </a:pPr>
            <a:r>
              <a:rPr lang="en-GB" sz="3200" dirty="0" smtClean="0"/>
              <a:t>Please take a handout on entry and sit at the relevant table (2, 3 or 4)</a:t>
            </a:r>
            <a:endParaRPr lang="en-GB" sz="3200" dirty="0"/>
          </a:p>
        </p:txBody>
      </p:sp>
    </p:spTree>
    <p:extLst>
      <p:ext uri="{BB962C8B-B14F-4D97-AF65-F5344CB8AC3E}">
        <p14:creationId xmlns:p14="http://schemas.microsoft.com/office/powerpoint/2010/main" val="2479958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085" y="376518"/>
            <a:ext cx="7055380" cy="4195482"/>
          </a:xfrm>
        </p:spPr>
        <p:txBody>
          <a:bodyPr/>
          <a:lstStyle/>
          <a:p>
            <a:r>
              <a:rPr lang="en-US" sz="2400" b="1" dirty="0"/>
              <a:t>'Curiosity is one of the permanent and certain characteristics of a vigorous </a:t>
            </a:r>
            <a:r>
              <a:rPr lang="en-US" sz="2400" b="1" dirty="0" smtClean="0"/>
              <a:t>intellect'¹ </a:t>
            </a:r>
            <a:r>
              <a:rPr lang="en-US" sz="2400" dirty="0"/>
              <a:t>yet ‘some students never really sign up to the intellectual project that is the </a:t>
            </a:r>
            <a:r>
              <a:rPr lang="en-US" sz="2400" dirty="0" smtClean="0"/>
              <a:t>course’² </a:t>
            </a:r>
            <a:r>
              <a:rPr lang="en-US" sz="2400" dirty="0"/>
              <a:t>and 'learners can be differentially interpolated as more or less intellectually able based on their background and identity … this process impacts on the capacity to </a:t>
            </a:r>
            <a:r>
              <a:rPr lang="en-US" sz="2400" dirty="0" smtClean="0"/>
              <a:t>perform'³; </a:t>
            </a:r>
            <a:r>
              <a:rPr lang="en-US" sz="2400" dirty="0"/>
              <a:t>'even checking a box to indicate your race or sex can trigger the stereotype in your mind and lower your test score</a:t>
            </a:r>
            <a:r>
              <a:rPr lang="en-US" sz="2400" dirty="0" smtClean="0"/>
              <a:t>.' </a:t>
            </a:r>
            <a:endParaRPr lang="en-GB" sz="2400" dirty="0"/>
          </a:p>
        </p:txBody>
      </p:sp>
      <p:sp>
        <p:nvSpPr>
          <p:cNvPr id="3" name="Content Placeholder 2"/>
          <p:cNvSpPr>
            <a:spLocks noGrp="1"/>
          </p:cNvSpPr>
          <p:nvPr>
            <p:ph idx="1"/>
          </p:nvPr>
        </p:nvSpPr>
        <p:spPr>
          <a:xfrm>
            <a:off x="3876675" y="4610100"/>
            <a:ext cx="5162549" cy="2095501"/>
          </a:xfrm>
        </p:spPr>
        <p:txBody>
          <a:bodyPr>
            <a:noAutofit/>
          </a:bodyPr>
          <a:lstStyle/>
          <a:p>
            <a:pPr>
              <a:buFont typeface="+mj-lt"/>
              <a:buAutoNum type="arabicPeriod"/>
            </a:pPr>
            <a:r>
              <a:rPr lang="en-US" sz="900" dirty="0"/>
              <a:t>Johnson, S. (1751) </a:t>
            </a:r>
            <a:r>
              <a:rPr lang="en-US" sz="900" i="1" dirty="0"/>
              <a:t>Quotes on Curiosity. </a:t>
            </a:r>
            <a:r>
              <a:rPr lang="en-US" sz="900" dirty="0"/>
              <a:t>Available at: </a:t>
            </a:r>
            <a:r>
              <a:rPr lang="en-US" sz="900" u="sng" dirty="0">
                <a:hlinkClick r:id="rId3"/>
              </a:rPr>
              <a:t>http://www.samueljohnson.com/curiosit.html</a:t>
            </a:r>
            <a:r>
              <a:rPr lang="en-US" sz="900" dirty="0"/>
              <a:t> (Accessed: 25 January </a:t>
            </a:r>
            <a:r>
              <a:rPr lang="en-US" sz="900" dirty="0" smtClean="0"/>
              <a:t>2017)</a:t>
            </a:r>
            <a:endParaRPr lang="en-GB" sz="900" dirty="0" smtClean="0"/>
          </a:p>
          <a:p>
            <a:pPr>
              <a:buFont typeface="+mj-lt"/>
              <a:buAutoNum type="arabicPeriod"/>
            </a:pPr>
            <a:r>
              <a:rPr lang="en-US" sz="900" dirty="0" smtClean="0"/>
              <a:t>Sabri</a:t>
            </a:r>
            <a:r>
              <a:rPr lang="en-US" sz="900" dirty="0"/>
              <a:t>, D. (2014) </a:t>
            </a:r>
            <a:r>
              <a:rPr lang="en-US" sz="900" i="1" dirty="0"/>
              <a:t>Becoming Students at UAL ‘Signing up to the intellectual project that is course’: Year 1 report of a 3-year longitudinal study for the University of the Arts London. </a:t>
            </a:r>
            <a:r>
              <a:rPr lang="en-US" sz="900" dirty="0"/>
              <a:t>Available at:  </a:t>
            </a:r>
            <a:r>
              <a:rPr lang="en-US" sz="900" u="sng" dirty="0">
                <a:hlinkClick r:id="rId4"/>
              </a:rPr>
              <a:t>https://myintranet.arts.ac.uk/staffandstudents/diversity/race-and-ethnicity/race-ethnicity-and-degree-attainment-programme/</a:t>
            </a:r>
            <a:r>
              <a:rPr lang="en-US" sz="900" dirty="0"/>
              <a:t> (Accessed: 25 January 2017). </a:t>
            </a:r>
            <a:r>
              <a:rPr lang="en-US" sz="900" dirty="0" smtClean="0"/>
              <a:t>p.8</a:t>
            </a:r>
            <a:endParaRPr lang="en-GB" sz="900" dirty="0" smtClean="0"/>
          </a:p>
          <a:p>
            <a:pPr>
              <a:buFont typeface="+mj-lt"/>
              <a:buAutoNum type="arabicPeriod"/>
            </a:pPr>
            <a:r>
              <a:rPr lang="en-US" sz="900" dirty="0" smtClean="0"/>
              <a:t>Singh</a:t>
            </a:r>
            <a:r>
              <a:rPr lang="en-US" sz="900" dirty="0"/>
              <a:t>, G and Cowden, S (2016) 'Intellectuality, student attainment and the contemporary higher education system' in </a:t>
            </a:r>
            <a:r>
              <a:rPr lang="en-US" sz="900" dirty="0" err="1"/>
              <a:t>Steventon</a:t>
            </a:r>
            <a:r>
              <a:rPr lang="en-US" sz="900" dirty="0"/>
              <a:t> et al (ed.) </a:t>
            </a:r>
            <a:r>
              <a:rPr lang="en-US" sz="900" i="1" dirty="0"/>
              <a:t>Student Attainment in Higher Education: Issues, Controversies and Debates. </a:t>
            </a:r>
            <a:r>
              <a:rPr lang="en-US" sz="900" dirty="0"/>
              <a:t>Oxon: Routledge. </a:t>
            </a:r>
            <a:r>
              <a:rPr lang="en-US" sz="900" dirty="0" smtClean="0"/>
              <a:t>p.88-89</a:t>
            </a:r>
            <a:endParaRPr lang="en-GB" sz="900" dirty="0" smtClean="0"/>
          </a:p>
          <a:p>
            <a:pPr>
              <a:buFont typeface="+mj-lt"/>
              <a:buAutoNum type="arabicPeriod"/>
            </a:pPr>
            <a:r>
              <a:rPr lang="en-US" sz="900" b="1" dirty="0" err="1" smtClean="0"/>
              <a:t>Dweck</a:t>
            </a:r>
            <a:r>
              <a:rPr lang="en-US" sz="900" b="1" dirty="0"/>
              <a:t>, C. (2012) </a:t>
            </a:r>
            <a:r>
              <a:rPr lang="en-US" sz="900" b="1" i="1" dirty="0"/>
              <a:t>Mindset: Changing the way you think to fulfil your potential.</a:t>
            </a:r>
            <a:r>
              <a:rPr lang="en-US" sz="900" b="1" dirty="0"/>
              <a:t> London: Robinson. </a:t>
            </a:r>
            <a:r>
              <a:rPr lang="en-US" sz="900" b="1" dirty="0" smtClean="0"/>
              <a:t>p.75</a:t>
            </a:r>
            <a:endParaRPr lang="en-GB" sz="900" b="1" dirty="0"/>
          </a:p>
        </p:txBody>
      </p:sp>
    </p:spTree>
    <p:extLst>
      <p:ext uri="{BB962C8B-B14F-4D97-AF65-F5344CB8AC3E}">
        <p14:creationId xmlns:p14="http://schemas.microsoft.com/office/powerpoint/2010/main" val="653537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085" y="376518"/>
            <a:ext cx="7055380" cy="956982"/>
          </a:xfrm>
        </p:spPr>
        <p:txBody>
          <a:bodyPr/>
          <a:lstStyle/>
          <a:p>
            <a:r>
              <a:rPr lang="en-US" sz="2400" b="1" dirty="0"/>
              <a:t>'Curiosity is one of the permanent and certain characteristics of a vigorous </a:t>
            </a:r>
            <a:r>
              <a:rPr lang="en-US" sz="2400" b="1" dirty="0" smtClean="0"/>
              <a:t>intellect'¹ yet…</a:t>
            </a:r>
            <a:endParaRPr lang="en-GB" sz="2400" b="1" dirty="0"/>
          </a:p>
        </p:txBody>
      </p:sp>
      <p:sp>
        <p:nvSpPr>
          <p:cNvPr id="3" name="Content Placeholder 2"/>
          <p:cNvSpPr>
            <a:spLocks noGrp="1"/>
          </p:cNvSpPr>
          <p:nvPr>
            <p:ph idx="1"/>
          </p:nvPr>
        </p:nvSpPr>
        <p:spPr>
          <a:xfrm>
            <a:off x="561974" y="2268912"/>
            <a:ext cx="7705726" cy="2512637"/>
          </a:xfrm>
          <a:ln>
            <a:solidFill>
              <a:srgbClr val="C00000"/>
            </a:solidFill>
          </a:ln>
        </p:spPr>
        <p:txBody>
          <a:bodyPr>
            <a:noAutofit/>
          </a:bodyPr>
          <a:lstStyle/>
          <a:p>
            <a:pPr marL="0" indent="0">
              <a:buNone/>
            </a:pPr>
            <a:r>
              <a:rPr lang="en-US" sz="2800" b="1" dirty="0" smtClean="0"/>
              <a:t>10 minutes to:</a:t>
            </a:r>
          </a:p>
          <a:p>
            <a:pPr marL="342900" indent="-342900">
              <a:buFont typeface="+mj-lt"/>
              <a:buAutoNum type="arabicPeriod"/>
            </a:pPr>
            <a:r>
              <a:rPr lang="en-US" sz="2800" b="1" dirty="0" smtClean="0"/>
              <a:t>Discuss the quote your group has been given, which follows on from the above</a:t>
            </a:r>
          </a:p>
          <a:p>
            <a:pPr marL="342900" indent="-342900">
              <a:buFont typeface="+mj-lt"/>
              <a:buAutoNum type="arabicPeriod"/>
            </a:pPr>
            <a:r>
              <a:rPr lang="en-US" sz="2800" b="1" dirty="0" smtClean="0"/>
              <a:t>Prepare a response to the question you have been given</a:t>
            </a:r>
          </a:p>
        </p:txBody>
      </p:sp>
      <p:sp>
        <p:nvSpPr>
          <p:cNvPr id="5" name="Content Placeholder 2"/>
          <p:cNvSpPr txBox="1">
            <a:spLocks/>
          </p:cNvSpPr>
          <p:nvPr/>
        </p:nvSpPr>
        <p:spPr>
          <a:xfrm>
            <a:off x="5810251" y="6096000"/>
            <a:ext cx="3124198" cy="533399"/>
          </a:xfrm>
          <a:prstGeom prst="rect">
            <a:avLst/>
          </a:prstGeom>
        </p:spPr>
        <p:txBody>
          <a:bodyPr vert="horz" lIns="91440" tIns="45720" rIns="91440" bIns="45720" rtlCol="0">
            <a:normAutofit fontScale="47500" lnSpcReduction="20000"/>
          </a:bodyPr>
          <a:lst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buFont typeface="+mj-lt"/>
              <a:buAutoNum type="arabicPeriod"/>
            </a:pPr>
            <a:r>
              <a:rPr lang="en-US" sz="1800" b="1" dirty="0" smtClean="0"/>
              <a:t>Johnson, S. (1751) </a:t>
            </a:r>
            <a:r>
              <a:rPr lang="en-US" sz="1800" b="1" i="1" dirty="0" smtClean="0"/>
              <a:t>Quotes on Curiosity. </a:t>
            </a:r>
            <a:r>
              <a:rPr lang="en-US" sz="1800" b="1" dirty="0" smtClean="0"/>
              <a:t>Available at: </a:t>
            </a:r>
            <a:r>
              <a:rPr lang="en-US" sz="1800" b="1" u="sng" dirty="0" smtClean="0">
                <a:hlinkClick r:id="rId3"/>
              </a:rPr>
              <a:t>http://www.samueljohnson.com/curiosit.html</a:t>
            </a:r>
            <a:r>
              <a:rPr lang="en-US" sz="1800" b="1" dirty="0" smtClean="0"/>
              <a:t> (Accessed: 25 January 2017)</a:t>
            </a:r>
            <a:endParaRPr lang="en-GB" sz="1800" b="1" dirty="0"/>
          </a:p>
        </p:txBody>
      </p:sp>
    </p:spTree>
    <p:extLst>
      <p:ext uri="{BB962C8B-B14F-4D97-AF65-F5344CB8AC3E}">
        <p14:creationId xmlns:p14="http://schemas.microsoft.com/office/powerpoint/2010/main" val="122025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2</a:t>
            </a:r>
            <a:endParaRPr lang="en-GB" dirty="0"/>
          </a:p>
        </p:txBody>
      </p:sp>
      <p:sp>
        <p:nvSpPr>
          <p:cNvPr id="3" name="Content Placeholder 2"/>
          <p:cNvSpPr>
            <a:spLocks noGrp="1"/>
          </p:cNvSpPr>
          <p:nvPr>
            <p:ph idx="1"/>
          </p:nvPr>
        </p:nvSpPr>
        <p:spPr>
          <a:xfrm>
            <a:off x="827699" y="2052925"/>
            <a:ext cx="7496494" cy="4195481"/>
          </a:xfrm>
        </p:spPr>
        <p:txBody>
          <a:bodyPr>
            <a:normAutofit/>
          </a:bodyPr>
          <a:lstStyle/>
          <a:p>
            <a:pPr marL="0" indent="0">
              <a:buNone/>
            </a:pPr>
            <a:r>
              <a:rPr lang="en-US" sz="2400" b="1" dirty="0"/>
              <a:t>‘…some students never really sign up to the intellectual project that is the </a:t>
            </a:r>
            <a:r>
              <a:rPr lang="en-US" sz="2400" b="1" dirty="0" smtClean="0"/>
              <a:t>course’²</a:t>
            </a:r>
            <a:endParaRPr lang="en-GB" sz="2400" b="1" dirty="0"/>
          </a:p>
          <a:p>
            <a:pPr marL="0" indent="0">
              <a:buNone/>
            </a:pPr>
            <a:r>
              <a:rPr lang="en-US" sz="2400" dirty="0"/>
              <a:t> </a:t>
            </a:r>
            <a:endParaRPr lang="en-GB" sz="2400" dirty="0"/>
          </a:p>
          <a:p>
            <a:pPr marL="0" indent="0">
              <a:buNone/>
            </a:pPr>
            <a:r>
              <a:rPr lang="en-US" sz="2400" dirty="0"/>
              <a:t>Q. If curiosity is linked to intelligence then how and why might the curiosity of some students be constrained by aspects of their cultural identity, and how does this affect their academic ability?</a:t>
            </a:r>
            <a:endParaRPr lang="en-GB" sz="2400" dirty="0"/>
          </a:p>
          <a:p>
            <a:endParaRPr lang="en-GB" sz="2400" dirty="0"/>
          </a:p>
        </p:txBody>
      </p:sp>
      <p:sp>
        <p:nvSpPr>
          <p:cNvPr id="4" name="Rectangle 3"/>
          <p:cNvSpPr/>
          <p:nvPr/>
        </p:nvSpPr>
        <p:spPr>
          <a:xfrm>
            <a:off x="4398580" y="5702750"/>
            <a:ext cx="4572000" cy="1015663"/>
          </a:xfrm>
          <a:prstGeom prst="rect">
            <a:avLst/>
          </a:prstGeom>
        </p:spPr>
        <p:txBody>
          <a:bodyPr>
            <a:spAutoFit/>
          </a:bodyPr>
          <a:lstStyle/>
          <a:p>
            <a:r>
              <a:rPr lang="en-US" sz="1000" dirty="0" smtClean="0"/>
              <a:t>2. Sabri, D. (2014) </a:t>
            </a:r>
            <a:r>
              <a:rPr lang="en-US" sz="1000" i="1" dirty="0" smtClean="0"/>
              <a:t>Becoming Students at UAL ‘Signing up to the intellectual project that is course’: Year 1 report of a 3-year longitudinal study for the University of the Arts London. </a:t>
            </a:r>
            <a:r>
              <a:rPr lang="en-US" sz="1000" dirty="0" smtClean="0"/>
              <a:t>Available at:  </a:t>
            </a:r>
            <a:r>
              <a:rPr lang="en-US" sz="1000" u="sng" dirty="0" smtClean="0">
                <a:hlinkClick r:id="rId2"/>
              </a:rPr>
              <a:t>https://myintranet.arts.ac.uk/staffandstudents/diversity/race-and-ethnicity/race-ethnicity-and-degree-attainment-programme/</a:t>
            </a:r>
            <a:r>
              <a:rPr lang="en-US" sz="1000" dirty="0" smtClean="0"/>
              <a:t> (Accessed: 25 January 2017). p.8</a:t>
            </a:r>
            <a:endParaRPr lang="en-GB" sz="1000" dirty="0" smtClean="0"/>
          </a:p>
        </p:txBody>
      </p:sp>
    </p:spTree>
    <p:extLst>
      <p:ext uri="{BB962C8B-B14F-4D97-AF65-F5344CB8AC3E}">
        <p14:creationId xmlns:p14="http://schemas.microsoft.com/office/powerpoint/2010/main" val="1973122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2</a:t>
            </a:r>
            <a:endParaRPr lang="en-GB" dirty="0"/>
          </a:p>
        </p:txBody>
      </p:sp>
      <p:sp>
        <p:nvSpPr>
          <p:cNvPr id="3" name="Content Placeholder 2"/>
          <p:cNvSpPr>
            <a:spLocks noGrp="1"/>
          </p:cNvSpPr>
          <p:nvPr>
            <p:ph idx="1"/>
          </p:nvPr>
        </p:nvSpPr>
        <p:spPr>
          <a:xfrm>
            <a:off x="827699" y="2052925"/>
            <a:ext cx="7496494" cy="4195481"/>
          </a:xfrm>
        </p:spPr>
        <p:txBody>
          <a:bodyPr>
            <a:normAutofit fontScale="85000" lnSpcReduction="10000"/>
          </a:bodyPr>
          <a:lstStyle/>
          <a:p>
            <a:pPr marL="0" indent="0">
              <a:buNone/>
            </a:pPr>
            <a:r>
              <a:rPr lang="en-US" sz="2400" b="1" dirty="0"/>
              <a:t>‘…some students never really sign up to the intellectual project that is the </a:t>
            </a:r>
            <a:r>
              <a:rPr lang="en-US" sz="2400" b="1" dirty="0" smtClean="0"/>
              <a:t>course’²</a:t>
            </a:r>
            <a:endParaRPr lang="en-GB" sz="2400" b="1" dirty="0"/>
          </a:p>
          <a:p>
            <a:pPr marL="0" indent="0">
              <a:buNone/>
            </a:pPr>
            <a:r>
              <a:rPr lang="en-US" sz="2400" dirty="0"/>
              <a:t> </a:t>
            </a:r>
            <a:endParaRPr lang="en-GB" sz="2400" dirty="0"/>
          </a:p>
          <a:p>
            <a:pPr marL="0" indent="0">
              <a:buNone/>
            </a:pPr>
            <a:r>
              <a:rPr lang="en-US" sz="2400" dirty="0"/>
              <a:t>Q. If curiosity is linked to intelligence then how and why might the curiosity of some students be constrained by aspects of their cultural identity, and how does this affect their academic ability</a:t>
            </a:r>
            <a:r>
              <a:rPr lang="en-US" sz="2400" dirty="0" smtClean="0"/>
              <a:t>?</a:t>
            </a:r>
          </a:p>
          <a:p>
            <a:pPr marL="0" indent="0">
              <a:buNone/>
            </a:pPr>
            <a:endParaRPr lang="en-US" sz="2400" dirty="0"/>
          </a:p>
          <a:p>
            <a:pPr marL="0" indent="0">
              <a:buNone/>
            </a:pPr>
            <a:r>
              <a:rPr lang="en-US" sz="2400" i="1" dirty="0" smtClean="0"/>
              <a:t>Points harvested: Problematic link between Intellect and Curiosity; comes back to how students are prepared for HE and how Art/Design is tied to intellectualism and the traditional canons of knowledge vs denigration of local/alternative knowledge</a:t>
            </a:r>
            <a:endParaRPr lang="en-GB" sz="2400" i="1" dirty="0"/>
          </a:p>
          <a:p>
            <a:endParaRPr lang="en-GB" sz="2400" dirty="0"/>
          </a:p>
        </p:txBody>
      </p:sp>
    </p:spTree>
    <p:extLst>
      <p:ext uri="{BB962C8B-B14F-4D97-AF65-F5344CB8AC3E}">
        <p14:creationId xmlns:p14="http://schemas.microsoft.com/office/powerpoint/2010/main" val="26090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3</a:t>
            </a:r>
            <a:endParaRPr lang="en-GB" dirty="0"/>
          </a:p>
        </p:txBody>
      </p:sp>
      <p:sp>
        <p:nvSpPr>
          <p:cNvPr id="3" name="Content Placeholder 2"/>
          <p:cNvSpPr>
            <a:spLocks noGrp="1"/>
          </p:cNvSpPr>
          <p:nvPr>
            <p:ph idx="1"/>
          </p:nvPr>
        </p:nvSpPr>
        <p:spPr>
          <a:xfrm>
            <a:off x="827699" y="2052925"/>
            <a:ext cx="7496494" cy="4195481"/>
          </a:xfrm>
        </p:spPr>
        <p:txBody>
          <a:bodyPr>
            <a:normAutofit/>
          </a:bodyPr>
          <a:lstStyle/>
          <a:p>
            <a:pPr marL="0" indent="0">
              <a:buNone/>
            </a:pPr>
            <a:r>
              <a:rPr lang="en-US" sz="2400" b="1" dirty="0"/>
              <a:t>'…learners can be differentially interpolated as more or less intellectually able based on their background and identity … this process impacts on the capacity to </a:t>
            </a:r>
            <a:r>
              <a:rPr lang="en-US" sz="2400" b="1" dirty="0" smtClean="0"/>
              <a:t>perform'</a:t>
            </a:r>
            <a:r>
              <a:rPr lang="en-US" sz="2400" b="1" dirty="0"/>
              <a:t>³</a:t>
            </a:r>
            <a:endParaRPr lang="en-GB" sz="2400" b="1" dirty="0"/>
          </a:p>
          <a:p>
            <a:pPr marL="0" indent="0">
              <a:buNone/>
            </a:pPr>
            <a:r>
              <a:rPr lang="en-US" sz="2400" dirty="0"/>
              <a:t> </a:t>
            </a:r>
            <a:endParaRPr lang="en-GB" sz="2400" dirty="0"/>
          </a:p>
          <a:p>
            <a:pPr marL="0" indent="0">
              <a:buNone/>
            </a:pPr>
            <a:r>
              <a:rPr lang="en-US" sz="2400" dirty="0"/>
              <a:t>Q. Do we (consciously or unconsciously) perceive some student to be more or less curious and therefore able than others?</a:t>
            </a:r>
            <a:endParaRPr lang="en-GB" sz="2400" dirty="0"/>
          </a:p>
          <a:p>
            <a:endParaRPr lang="en-GB" sz="2400" dirty="0"/>
          </a:p>
        </p:txBody>
      </p:sp>
      <p:sp>
        <p:nvSpPr>
          <p:cNvPr id="4" name="Rectangle 3"/>
          <p:cNvSpPr/>
          <p:nvPr/>
        </p:nvSpPr>
        <p:spPr>
          <a:xfrm>
            <a:off x="4451131" y="5894463"/>
            <a:ext cx="4572000" cy="707886"/>
          </a:xfrm>
          <a:prstGeom prst="rect">
            <a:avLst/>
          </a:prstGeom>
        </p:spPr>
        <p:txBody>
          <a:bodyPr>
            <a:spAutoFit/>
          </a:bodyPr>
          <a:lstStyle/>
          <a:p>
            <a:r>
              <a:rPr lang="en-US" sz="1000" dirty="0" smtClean="0"/>
              <a:t>3. Singh, G and Cowden, S (2016) 'Intellectuality, student attainment and the contemporary higher education system' in </a:t>
            </a:r>
            <a:r>
              <a:rPr lang="en-US" sz="1000" dirty="0" err="1" smtClean="0"/>
              <a:t>Steventon</a:t>
            </a:r>
            <a:r>
              <a:rPr lang="en-US" sz="1000" dirty="0" smtClean="0"/>
              <a:t> et al (ed.) </a:t>
            </a:r>
            <a:r>
              <a:rPr lang="en-US" sz="1000" i="1" dirty="0" smtClean="0"/>
              <a:t>Student Attainment in Higher Education: Issues, Controversies and Debates. </a:t>
            </a:r>
            <a:r>
              <a:rPr lang="en-US" sz="1000" dirty="0" smtClean="0"/>
              <a:t>Oxon: Routledge. p.88-89</a:t>
            </a:r>
            <a:endParaRPr lang="en-GB" sz="1000" dirty="0" smtClean="0"/>
          </a:p>
        </p:txBody>
      </p:sp>
    </p:spTree>
    <p:extLst>
      <p:ext uri="{BB962C8B-B14F-4D97-AF65-F5344CB8AC3E}">
        <p14:creationId xmlns:p14="http://schemas.microsoft.com/office/powerpoint/2010/main" val="612665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3</a:t>
            </a:r>
            <a:endParaRPr lang="en-GB" dirty="0"/>
          </a:p>
        </p:txBody>
      </p:sp>
      <p:sp>
        <p:nvSpPr>
          <p:cNvPr id="3" name="Content Placeholder 2"/>
          <p:cNvSpPr>
            <a:spLocks noGrp="1"/>
          </p:cNvSpPr>
          <p:nvPr>
            <p:ph idx="1"/>
          </p:nvPr>
        </p:nvSpPr>
        <p:spPr>
          <a:xfrm>
            <a:off x="827699" y="2052925"/>
            <a:ext cx="7496494" cy="4195481"/>
          </a:xfrm>
        </p:spPr>
        <p:txBody>
          <a:bodyPr>
            <a:normAutofit fontScale="85000" lnSpcReduction="20000"/>
          </a:bodyPr>
          <a:lstStyle/>
          <a:p>
            <a:pPr marL="0" indent="0">
              <a:buNone/>
            </a:pPr>
            <a:r>
              <a:rPr lang="en-US" sz="2400" b="1" dirty="0"/>
              <a:t>'…learners can be differentially interpolated as more or less intellectually able based on their background and identity … this process impacts on the capacity to </a:t>
            </a:r>
            <a:r>
              <a:rPr lang="en-US" sz="2400" b="1" dirty="0" smtClean="0"/>
              <a:t>perform'</a:t>
            </a:r>
            <a:r>
              <a:rPr lang="en-US" sz="2400" b="1" dirty="0"/>
              <a:t>³</a:t>
            </a:r>
            <a:endParaRPr lang="en-GB" sz="2400" b="1" dirty="0"/>
          </a:p>
          <a:p>
            <a:pPr marL="0" indent="0">
              <a:buNone/>
            </a:pPr>
            <a:r>
              <a:rPr lang="en-US" sz="2400" dirty="0"/>
              <a:t> </a:t>
            </a:r>
            <a:endParaRPr lang="en-GB" sz="2400" dirty="0"/>
          </a:p>
          <a:p>
            <a:pPr marL="0" indent="0">
              <a:buNone/>
            </a:pPr>
            <a:r>
              <a:rPr lang="en-US" sz="2400" dirty="0"/>
              <a:t>Q. Do we (consciously or unconsciously) perceive some student to be more or less curious and therefore able than others</a:t>
            </a:r>
            <a:r>
              <a:rPr lang="en-US" sz="2400" dirty="0" smtClean="0"/>
              <a:t>?</a:t>
            </a:r>
          </a:p>
          <a:p>
            <a:pPr marL="0" indent="0">
              <a:buNone/>
            </a:pPr>
            <a:endParaRPr lang="en-US" sz="2400" dirty="0"/>
          </a:p>
          <a:p>
            <a:pPr marL="0" indent="0">
              <a:buNone/>
            </a:pPr>
            <a:r>
              <a:rPr lang="en-US" sz="2400" i="1" dirty="0" smtClean="0"/>
              <a:t>Points harvested: Struggles again between intellect and curiosity; </a:t>
            </a:r>
            <a:r>
              <a:rPr lang="en-US" sz="2400" i="1" dirty="0" smtClean="0"/>
              <a:t>the notion of us having a ‘good’ student in mind, stereotypes of ‘good’ students; we are complicit in the way education system positions students in such ways (whether we agree or not); curiosity as a luxury (perhaps a Western one) reinforcing deficit models; raises big ethical questions.</a:t>
            </a:r>
            <a:endParaRPr lang="en-GB" sz="2400" i="1" dirty="0"/>
          </a:p>
          <a:p>
            <a:endParaRPr lang="en-GB" sz="2400" dirty="0"/>
          </a:p>
        </p:txBody>
      </p:sp>
    </p:spTree>
    <p:extLst>
      <p:ext uri="{BB962C8B-B14F-4D97-AF65-F5344CB8AC3E}">
        <p14:creationId xmlns:p14="http://schemas.microsoft.com/office/powerpoint/2010/main" val="205186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4</a:t>
            </a:r>
            <a:endParaRPr lang="en-GB" dirty="0"/>
          </a:p>
        </p:txBody>
      </p:sp>
      <p:sp>
        <p:nvSpPr>
          <p:cNvPr id="3" name="Content Placeholder 2"/>
          <p:cNvSpPr>
            <a:spLocks noGrp="1"/>
          </p:cNvSpPr>
          <p:nvPr>
            <p:ph idx="1"/>
          </p:nvPr>
        </p:nvSpPr>
        <p:spPr>
          <a:xfrm>
            <a:off x="827699" y="2052926"/>
            <a:ext cx="7496494" cy="3465006"/>
          </a:xfrm>
        </p:spPr>
        <p:txBody>
          <a:bodyPr>
            <a:normAutofit/>
          </a:bodyPr>
          <a:lstStyle/>
          <a:p>
            <a:pPr marL="0" indent="0">
              <a:buNone/>
            </a:pPr>
            <a:r>
              <a:rPr lang="en-US" sz="2400" b="1" dirty="0"/>
              <a:t>'…even checking a box to indicate your race or sex can trigger the stereotype in your mind and lower your test score</a:t>
            </a:r>
            <a:r>
              <a:rPr lang="en-US" sz="2400" b="1" dirty="0" smtClean="0"/>
              <a:t>.' </a:t>
            </a:r>
            <a:endParaRPr lang="en-GB" sz="2400" b="1" dirty="0"/>
          </a:p>
          <a:p>
            <a:pPr marL="0" indent="0">
              <a:buNone/>
            </a:pPr>
            <a:r>
              <a:rPr lang="en-US" sz="2400" dirty="0"/>
              <a:t> </a:t>
            </a:r>
            <a:endParaRPr lang="en-GB" sz="2400" dirty="0"/>
          </a:p>
          <a:p>
            <a:pPr marL="0" indent="0">
              <a:buNone/>
            </a:pPr>
            <a:r>
              <a:rPr lang="en-US" sz="2400" dirty="0"/>
              <a:t>Q. To what extent are our perceptions of students, and their perceptions of themselves as curious intellectuals, influenced by cultural stereotypes?  </a:t>
            </a:r>
            <a:endParaRPr lang="en-GB" sz="2400" dirty="0"/>
          </a:p>
          <a:p>
            <a:endParaRPr lang="en-GB" sz="2400" dirty="0"/>
          </a:p>
        </p:txBody>
      </p:sp>
      <p:sp>
        <p:nvSpPr>
          <p:cNvPr id="4" name="Rectangle 3"/>
          <p:cNvSpPr/>
          <p:nvPr/>
        </p:nvSpPr>
        <p:spPr>
          <a:xfrm>
            <a:off x="4493172" y="6234014"/>
            <a:ext cx="4572000" cy="400110"/>
          </a:xfrm>
          <a:prstGeom prst="rect">
            <a:avLst/>
          </a:prstGeom>
        </p:spPr>
        <p:txBody>
          <a:bodyPr>
            <a:spAutoFit/>
          </a:bodyPr>
          <a:lstStyle/>
          <a:p>
            <a:r>
              <a:rPr lang="en-US" sz="1000" dirty="0" smtClean="0"/>
              <a:t>4. </a:t>
            </a:r>
            <a:r>
              <a:rPr lang="en-US" sz="1000" dirty="0" err="1" smtClean="0"/>
              <a:t>Dweck</a:t>
            </a:r>
            <a:r>
              <a:rPr lang="en-US" sz="1000" dirty="0" smtClean="0"/>
              <a:t>, C. (2012) </a:t>
            </a:r>
            <a:r>
              <a:rPr lang="en-US" sz="1000" i="1" dirty="0" smtClean="0"/>
              <a:t>Mindset: Changing the way you think to fulfil your potential.</a:t>
            </a:r>
            <a:r>
              <a:rPr lang="en-US" sz="1000" dirty="0" smtClean="0"/>
              <a:t> London: Robinson. p.75</a:t>
            </a:r>
            <a:endParaRPr lang="en-GB" sz="1000" dirty="0"/>
          </a:p>
        </p:txBody>
      </p:sp>
    </p:spTree>
    <p:extLst>
      <p:ext uri="{BB962C8B-B14F-4D97-AF65-F5344CB8AC3E}">
        <p14:creationId xmlns:p14="http://schemas.microsoft.com/office/powerpoint/2010/main" val="30019034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251</TotalTime>
  <Words>1170</Words>
  <Application>Microsoft Office PowerPoint</Application>
  <PresentationFormat>On-screen Show (4:3)</PresentationFormat>
  <Paragraphs>118</Paragraphs>
  <Slides>18</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Century Gothic</vt:lpstr>
      <vt:lpstr>Wingdings 3</vt:lpstr>
      <vt:lpstr>Ion</vt:lpstr>
      <vt:lpstr>Culture Constrained Curiosity</vt:lpstr>
      <vt:lpstr>Culture Constrained Curiosity workshop</vt:lpstr>
      <vt:lpstr>'Curiosity is one of the permanent and certain characteristics of a vigorous intellect'¹ yet ‘some students never really sign up to the intellectual project that is the course’² and 'learners can be differentially interpolated as more or less intellectually able based on their background and identity … this process impacts on the capacity to perform'³; 'even checking a box to indicate your race or sex can trigger the stereotype in your mind and lower your test score.' </vt:lpstr>
      <vt:lpstr>'Curiosity is one of the permanent and certain characteristics of a vigorous intellect'¹ yet…</vt:lpstr>
      <vt:lpstr>Group 2</vt:lpstr>
      <vt:lpstr>Group 2</vt:lpstr>
      <vt:lpstr>Group 3</vt:lpstr>
      <vt:lpstr>Group 3</vt:lpstr>
      <vt:lpstr>Group 4</vt:lpstr>
      <vt:lpstr>Group 4</vt:lpstr>
      <vt:lpstr>Culture Constrained Curiosity workshop with Lucy Panesar LATD 2017 An extract from Duna Sabri’s research</vt:lpstr>
      <vt:lpstr>Recall a time when your curious intellect was constrained in some way by an aspect of your identity…</vt:lpstr>
      <vt:lpstr>The Process of Curiosity Constrained for me learning languages    </vt:lpstr>
      <vt:lpstr>What got my Cogs of Curiosity in Motion again  </vt:lpstr>
      <vt:lpstr>1. Map the Process of your Curiosity Constrained  </vt:lpstr>
      <vt:lpstr>Harvest time!</vt:lpstr>
      <vt:lpstr>Points harvested from the group…  Curiosity Constraints:  </vt:lpstr>
      <vt:lpstr>Culture Constrained Curiosity workshop</vt:lpstr>
    </vt:vector>
  </TitlesOfParts>
  <Company>University of the Arts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Constrained Curiosity</dc:title>
  <dc:creator>Lucy Panesar</dc:creator>
  <cp:lastModifiedBy>Lucy Panesar</cp:lastModifiedBy>
  <cp:revision>43</cp:revision>
  <cp:lastPrinted>2017-03-17T16:29:07Z</cp:lastPrinted>
  <dcterms:created xsi:type="dcterms:W3CDTF">2017-03-17T13:02:39Z</dcterms:created>
  <dcterms:modified xsi:type="dcterms:W3CDTF">2017-03-24T09:34:09Z</dcterms:modified>
</cp:coreProperties>
</file>